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6" r:id="rId2"/>
    <p:sldId id="313" r:id="rId3"/>
    <p:sldId id="340" r:id="rId4"/>
    <p:sldId id="320" r:id="rId5"/>
    <p:sldId id="341" r:id="rId6"/>
    <p:sldId id="326" r:id="rId7"/>
    <p:sldId id="325" r:id="rId8"/>
    <p:sldId id="324" r:id="rId9"/>
    <p:sldId id="342" r:id="rId10"/>
    <p:sldId id="343" r:id="rId11"/>
    <p:sldId id="330" r:id="rId12"/>
    <p:sldId id="331" r:id="rId13"/>
    <p:sldId id="333" r:id="rId14"/>
    <p:sldId id="334" r:id="rId15"/>
    <p:sldId id="335" r:id="rId16"/>
    <p:sldId id="317" r:id="rId17"/>
    <p:sldId id="346" r:id="rId18"/>
    <p:sldId id="327" r:id="rId19"/>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655F3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66" d="100"/>
          <a:sy n="66" d="100"/>
        </p:scale>
        <p:origin x="-594" y="18"/>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Zástupný symbol hlavičky 1"/>
          <p:cNvSpPr txBox="1">
            <a:spLocks noGrp="1"/>
          </p:cNvSpPr>
          <p:nvPr>
            <p:ph type="hdr" sz="quarter"/>
          </p:nvPr>
        </p:nvSpPr>
        <p:spPr>
          <a:xfrm>
            <a:off x="0" y="0"/>
            <a:ext cx="2976033" cy="456870"/>
          </a:xfrm>
          <a:prstGeom prst="rect">
            <a:avLst/>
          </a:prstGeom>
          <a:noFill/>
          <a:ln>
            <a:noFill/>
          </a:ln>
        </p:spPr>
        <p:txBody>
          <a:bodyPr vert="horz" wrap="none" lIns="80768" tIns="40379" rIns="80768" bIns="40379" anchor="t" anchorCtr="0" compatLnSpc="0"/>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n-US" sz="1300" b="0" i="0" u="none" strike="noStrike" kern="1200" cap="none" spc="0" baseline="0">
              <a:solidFill>
                <a:srgbClr val="000000"/>
              </a:solidFill>
              <a:uFillTx/>
              <a:latin typeface="Arial" pitchFamily="18"/>
              <a:ea typeface="Microsoft YaHei" pitchFamily="2"/>
              <a:cs typeface="Mangal" pitchFamily="2"/>
            </a:endParaRPr>
          </a:p>
        </p:txBody>
      </p:sp>
      <p:sp>
        <p:nvSpPr>
          <p:cNvPr id="3" name="Zástupný symbol dátumu 2"/>
          <p:cNvSpPr txBox="1">
            <a:spLocks noGrp="1"/>
          </p:cNvSpPr>
          <p:nvPr>
            <p:ph type="dt" sz="quarter" idx="1"/>
          </p:nvPr>
        </p:nvSpPr>
        <p:spPr>
          <a:xfrm>
            <a:off x="3881646" y="0"/>
            <a:ext cx="2976033" cy="456870"/>
          </a:xfrm>
          <a:prstGeom prst="rect">
            <a:avLst/>
          </a:prstGeom>
          <a:noFill/>
          <a:ln>
            <a:noFill/>
          </a:ln>
        </p:spPr>
        <p:txBody>
          <a:bodyPr vert="horz" wrap="none" lIns="80768" tIns="40379" rIns="80768" bIns="40379" anchor="t" anchorCtr="0" compatLnSpc="0"/>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fld id="{2E96A622-667F-4093-B006-21CD6711475F}" type="datetime1">
              <a:rPr lang="en-US" sz="1300" b="0" i="0" u="none" strike="noStrike" kern="1200" cap="none" spc="0" baseline="0">
                <a:solidFill>
                  <a:srgbClr val="000000"/>
                </a:solidFill>
                <a:uFillTx/>
                <a:latin typeface="Arial" pitchFamily="18"/>
                <a:ea typeface="Microsoft YaHei" pitchFamily="2"/>
                <a:cs typeface="Mangal" pitchFamily="2"/>
              </a:rPr>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t>6/10/2014</a:t>
            </a:fld>
            <a:endParaRPr lang="en-US" sz="1300" b="0" i="0" u="none" strike="noStrike" kern="1200" cap="none" spc="0" baseline="0">
              <a:solidFill>
                <a:srgbClr val="000000"/>
              </a:solidFill>
              <a:uFillTx/>
              <a:latin typeface="Arial" pitchFamily="18"/>
              <a:ea typeface="Microsoft YaHei" pitchFamily="2"/>
              <a:cs typeface="Mangal" pitchFamily="2"/>
            </a:endParaRPr>
          </a:p>
        </p:txBody>
      </p:sp>
      <p:sp>
        <p:nvSpPr>
          <p:cNvPr id="4" name="Zástupný symbol päty 3"/>
          <p:cNvSpPr txBox="1">
            <a:spLocks noGrp="1"/>
          </p:cNvSpPr>
          <p:nvPr>
            <p:ph type="ftr" sz="quarter" idx="2"/>
          </p:nvPr>
        </p:nvSpPr>
        <p:spPr>
          <a:xfrm>
            <a:off x="0" y="8686800"/>
            <a:ext cx="2976033" cy="456870"/>
          </a:xfrm>
          <a:prstGeom prst="rect">
            <a:avLst/>
          </a:prstGeom>
          <a:noFill/>
          <a:ln>
            <a:noFill/>
          </a:ln>
        </p:spPr>
        <p:txBody>
          <a:bodyPr vert="horz" wrap="none" lIns="80768" tIns="40379" rIns="80768" bIns="40379" anchor="b" anchorCtr="0" compatLnSpc="0"/>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n-US" sz="1300" b="0" i="0" u="none" strike="noStrike" kern="1200" cap="none" spc="0" baseline="0">
              <a:solidFill>
                <a:srgbClr val="000000"/>
              </a:solidFill>
              <a:uFillTx/>
              <a:latin typeface="Arial" pitchFamily="18"/>
              <a:ea typeface="Microsoft YaHei" pitchFamily="2"/>
              <a:cs typeface="Mangal" pitchFamily="2"/>
            </a:endParaRPr>
          </a:p>
        </p:txBody>
      </p:sp>
      <p:sp>
        <p:nvSpPr>
          <p:cNvPr id="5" name="Zástupný symbol čísla snímky 4"/>
          <p:cNvSpPr txBox="1">
            <a:spLocks noGrp="1"/>
          </p:cNvSpPr>
          <p:nvPr>
            <p:ph type="sldNum" sz="quarter" idx="3"/>
          </p:nvPr>
        </p:nvSpPr>
        <p:spPr>
          <a:xfrm>
            <a:off x="3881646" y="8686800"/>
            <a:ext cx="2976033" cy="456870"/>
          </a:xfrm>
          <a:prstGeom prst="rect">
            <a:avLst/>
          </a:prstGeom>
          <a:noFill/>
          <a:ln>
            <a:noFill/>
          </a:ln>
        </p:spPr>
        <p:txBody>
          <a:bodyPr vert="horz" wrap="none" lIns="80768" tIns="40379" rIns="80768" bIns="40379" anchor="b" anchorCtr="0" compatLnSpc="0"/>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fld id="{B903BE05-ACEC-4060-AC48-5B2F8E9D45A1}" type="slidenum">
              <a:rPr/>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t>‹#›</a:t>
            </a:fld>
            <a:endParaRPr lang="en-US" sz="1300" b="0" i="0" u="none" strike="noStrike" kern="1200" cap="none" spc="0" baseline="0">
              <a:solidFill>
                <a:srgbClr val="000000"/>
              </a:solidFill>
              <a:uFillTx/>
              <a:latin typeface="Arial" pitchFamily="18"/>
              <a:ea typeface="Microsoft YaHei" pitchFamily="2"/>
              <a:cs typeface="Mangal" pitchFamily="2"/>
            </a:endParaRPr>
          </a:p>
        </p:txBody>
      </p:sp>
    </p:spTree>
    <p:extLst>
      <p:ext uri="{BB962C8B-B14F-4D97-AF65-F5344CB8AC3E}">
        <p14:creationId xmlns:p14="http://schemas.microsoft.com/office/powerpoint/2010/main" xmlns="" val="42927087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idx="2"/>
          </p:nvPr>
        </p:nvSpPr>
        <p:spPr>
          <a:xfrm>
            <a:off x="1371600" y="764282"/>
            <a:ext cx="5028477" cy="3771360"/>
          </a:xfrm>
          <a:prstGeom prst="rect">
            <a:avLst/>
          </a:prstGeom>
          <a:noFill/>
          <a:ln>
            <a:noFill/>
            <a:prstDash val="solid"/>
          </a:ln>
        </p:spPr>
      </p:sp>
      <p:sp>
        <p:nvSpPr>
          <p:cNvPr id="3" name="Zástupný symbol poznámok 2"/>
          <p:cNvSpPr txBox="1">
            <a:spLocks noGrp="1"/>
          </p:cNvSpPr>
          <p:nvPr>
            <p:ph type="body" sz="quarter" idx="3"/>
          </p:nvPr>
        </p:nvSpPr>
        <p:spPr>
          <a:xfrm>
            <a:off x="777240" y="4777557"/>
            <a:ext cx="6217563" cy="4525923"/>
          </a:xfrm>
          <a:prstGeom prst="rect">
            <a:avLst/>
          </a:prstGeom>
          <a:noFill/>
          <a:ln>
            <a:noFill/>
          </a:ln>
        </p:spPr>
        <p:txBody>
          <a:bodyPr vert="horz" wrap="square" lIns="0" tIns="0" rIns="0" bIns="0" anchor="t" anchorCtr="0" compatLnSpc="1"/>
          <a:lstStyle/>
          <a:p>
            <a:pPr lvl="0"/>
            <a:endParaRPr lang="en-US"/>
          </a:p>
        </p:txBody>
      </p:sp>
      <p:sp>
        <p:nvSpPr>
          <p:cNvPr id="4" name="Zástupný symbol hlavičky 3"/>
          <p:cNvSpPr txBox="1">
            <a:spLocks noGrp="1"/>
          </p:cNvSpPr>
          <p:nvPr>
            <p:ph type="hdr" sz="quarter"/>
          </p:nvPr>
        </p:nvSpPr>
        <p:spPr>
          <a:xfrm>
            <a:off x="0" y="0"/>
            <a:ext cx="3372837" cy="502563"/>
          </a:xfrm>
          <a:prstGeom prst="rect">
            <a:avLst/>
          </a:prstGeom>
          <a:noFill/>
          <a:ln>
            <a:noFill/>
          </a:ln>
        </p:spPr>
        <p:txBody>
          <a:bodyPr vert="horz" wrap="square" lIns="0" tIns="0" rIns="0" bIns="0" anchor="t" anchorCtr="0" compatLnSpc="1"/>
          <a:lstStyle>
            <a:lvl1pPr marL="0" marR="0" lvl="0" indent="0" algn="l" defTabSz="914400" rtl="0" fontAlgn="auto" hangingPunct="0">
              <a:lnSpc>
                <a:spcPct val="100000"/>
              </a:lnSpc>
              <a:spcBef>
                <a:spcPts val="0"/>
              </a:spcBef>
              <a:spcAft>
                <a:spcPts val="0"/>
              </a:spcAft>
              <a:buNone/>
              <a:tabLst/>
              <a:defRPr lang="en-US"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n-US"/>
          </a:p>
        </p:txBody>
      </p:sp>
      <p:sp>
        <p:nvSpPr>
          <p:cNvPr id="5" name="Zástupný symbol dátumu 4"/>
          <p:cNvSpPr txBox="1">
            <a:spLocks noGrp="1"/>
          </p:cNvSpPr>
          <p:nvPr>
            <p:ph type="dt" idx="1"/>
          </p:nvPr>
        </p:nvSpPr>
        <p:spPr>
          <a:xfrm>
            <a:off x="4399196" y="0"/>
            <a:ext cx="3372837" cy="502563"/>
          </a:xfrm>
          <a:prstGeom prst="rect">
            <a:avLst/>
          </a:prstGeom>
          <a:noFill/>
          <a:ln>
            <a:noFill/>
          </a:ln>
        </p:spPr>
        <p:txBody>
          <a:bodyPr vert="horz" wrap="square" lIns="0" tIns="0" rIns="0" bIns="0" anchor="t" anchorCtr="0" compatLnSpc="1"/>
          <a:lstStyle>
            <a:lvl1pPr marL="0" marR="0" lvl="0" indent="0" algn="r" defTabSz="914400" rtl="0" fontAlgn="auto" hangingPunct="0">
              <a:lnSpc>
                <a:spcPct val="100000"/>
              </a:lnSpc>
              <a:spcBef>
                <a:spcPts val="0"/>
              </a:spcBef>
              <a:spcAft>
                <a:spcPts val="0"/>
              </a:spcAft>
              <a:buNone/>
              <a:tabLst/>
              <a:defRPr lang="en-US"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fld id="{623B52BB-8206-4C00-920A-FA365A46BF53}" type="datetime1">
              <a:rPr lang="en-US"/>
              <a:pPr lvl="0"/>
              <a:t>6/10/2014</a:t>
            </a:fld>
            <a:endParaRPr lang="en-US"/>
          </a:p>
        </p:txBody>
      </p:sp>
      <p:sp>
        <p:nvSpPr>
          <p:cNvPr id="6" name="Zástupný symbol päty 5"/>
          <p:cNvSpPr txBox="1">
            <a:spLocks noGrp="1"/>
          </p:cNvSpPr>
          <p:nvPr>
            <p:ph type="ftr" sz="quarter" idx="4"/>
          </p:nvPr>
        </p:nvSpPr>
        <p:spPr>
          <a:xfrm>
            <a:off x="0" y="9555480"/>
            <a:ext cx="3372837" cy="502563"/>
          </a:xfrm>
          <a:prstGeom prst="rect">
            <a:avLst/>
          </a:prstGeom>
          <a:noFill/>
          <a:ln>
            <a:noFill/>
          </a:ln>
        </p:spPr>
        <p:txBody>
          <a:bodyPr vert="horz" wrap="square" lIns="0" tIns="0" rIns="0" bIns="0" anchor="b" anchorCtr="0" compatLnSpc="1"/>
          <a:lstStyle>
            <a:lvl1pPr marL="0" marR="0" lvl="0" indent="0" algn="l" defTabSz="914400" rtl="0" fontAlgn="auto" hangingPunct="0">
              <a:lnSpc>
                <a:spcPct val="100000"/>
              </a:lnSpc>
              <a:spcBef>
                <a:spcPts val="0"/>
              </a:spcBef>
              <a:spcAft>
                <a:spcPts val="0"/>
              </a:spcAft>
              <a:buNone/>
              <a:tabLst/>
              <a:defRPr lang="en-US"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n-US"/>
          </a:p>
        </p:txBody>
      </p:sp>
      <p:sp>
        <p:nvSpPr>
          <p:cNvPr id="7" name="Zástupný symbol čísla snímky 6"/>
          <p:cNvSpPr txBox="1">
            <a:spLocks noGrp="1"/>
          </p:cNvSpPr>
          <p:nvPr>
            <p:ph type="sldNum" sz="quarter" idx="5"/>
          </p:nvPr>
        </p:nvSpPr>
        <p:spPr>
          <a:xfrm>
            <a:off x="4399196" y="9555480"/>
            <a:ext cx="3372837" cy="502563"/>
          </a:xfrm>
          <a:prstGeom prst="rect">
            <a:avLst/>
          </a:prstGeom>
          <a:noFill/>
          <a:ln>
            <a:noFill/>
          </a:ln>
        </p:spPr>
        <p:txBody>
          <a:bodyPr vert="horz" wrap="square" lIns="0" tIns="0" rIns="0" bIns="0" anchor="b" anchorCtr="0" compatLnSpc="1"/>
          <a:lstStyle>
            <a:lvl1pPr marL="0" marR="0" lvl="0" indent="0" algn="r" defTabSz="914400" rtl="0" fontAlgn="auto" hangingPunct="0">
              <a:lnSpc>
                <a:spcPct val="100000"/>
              </a:lnSpc>
              <a:spcBef>
                <a:spcPts val="0"/>
              </a:spcBef>
              <a:spcAft>
                <a:spcPts val="0"/>
              </a:spcAft>
              <a:buNone/>
              <a:tabLst/>
              <a:defRPr lang="en-US"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fld id="{733F517D-DD42-457B-8C40-2B2C9D4B9CC4}" type="slidenum">
              <a:rPr/>
              <a:pPr lvl="0"/>
              <a:t>‹#›</a:t>
            </a:fld>
            <a:endParaRPr lang="en-US"/>
          </a:p>
        </p:txBody>
      </p:sp>
    </p:spTree>
    <p:extLst>
      <p:ext uri="{BB962C8B-B14F-4D97-AF65-F5344CB8AC3E}">
        <p14:creationId xmlns:p14="http://schemas.microsoft.com/office/powerpoint/2010/main" xmlns="" val="2723961230"/>
      </p:ext>
    </p:extLst>
  </p:cSld>
  <p:clrMap bg1="lt1" tx1="dk1" bg2="lt2" tx2="dk2" accent1="accent1" accent2="accent2" accent3="accent3" accent4="accent4" accent5="accent5" accent6="accent6" hlink="hlink" folHlink="folHlink"/>
  <p:notesStyle>
    <a:lvl1pPr marL="215999" marR="0" lvl="0" indent="-215999" defTabSz="914400" rtl="0" fontAlgn="auto" hangingPunct="0">
      <a:lnSpc>
        <a:spcPct val="100000"/>
      </a:lnSpc>
      <a:spcBef>
        <a:spcPts val="0"/>
      </a:spcBef>
      <a:spcAft>
        <a:spcPts val="0"/>
      </a:spcAft>
      <a:buNone/>
      <a:tabLst/>
      <a:defRPr lang="en-US" sz="2000" b="0" i="0" u="none" strike="noStrike" kern="1200" cap="none" spc="0" baseline="0">
        <a:solidFill>
          <a:srgbClr val="000000"/>
        </a:solidFill>
        <a:uFillTx/>
        <a:latin typeface="Arial" pitchFamily="18"/>
        <a:ea typeface="Microsoft YaHei" pitchFamily="2"/>
        <a:cs typeface="Mangal"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0"/>
            <a:ext cx="0" cy="0"/>
          </a:xfrm>
          <a:solidFill>
            <a:srgbClr val="CFE7F5"/>
          </a:solidFill>
          <a:ln w="25402">
            <a:solidFill>
              <a:srgbClr val="808080"/>
            </a:solidFill>
            <a:prstDash val="solid"/>
          </a:ln>
        </p:spPr>
      </p:sp>
      <p:sp>
        <p:nvSpPr>
          <p:cNvPr id="3" name="Notes Placeholder 2"/>
          <p:cNvSpPr txBox="1">
            <a:spLocks noGrp="1"/>
          </p:cNvSpPr>
          <p:nvPr>
            <p:ph type="body" sz="quarter" idx="1"/>
          </p:nvPr>
        </p:nvSpPr>
        <p:spPr>
          <a:xfrm>
            <a:off x="0" y="0"/>
            <a:ext cx="356" cy="356"/>
          </a:xfrm>
        </p:spPr>
        <p:txBody>
          <a:bodyPr lIns="90004" tIns="44997" rIns="90004" bIns="44997"/>
          <a:lstStyle/>
          <a:p>
            <a:endParaRPr lang="nl-NL"/>
          </a:p>
        </p:txBody>
      </p:sp>
      <p:sp>
        <p:nvSpPr>
          <p:cNvPr id="4" name="Slide Number Placeholder 3"/>
          <p:cNvSpPr txBox="1"/>
          <p:nvPr/>
        </p:nvSpPr>
        <p:spPr>
          <a:xfrm>
            <a:off x="0" y="0"/>
            <a:ext cx="356" cy="356"/>
          </a:xfrm>
          <a:prstGeom prst="rect">
            <a:avLst/>
          </a:prstGeom>
          <a:noFill/>
          <a:ln>
            <a:noFill/>
          </a:ln>
        </p:spPr>
        <p:txBody>
          <a:bodyPr vert="horz" wrap="square" lIns="90004" tIns="44997" rIns="90004" bIns="44997"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530E1D2-2849-4769-916C-ACDD1B3C602A}" type="slidenum">
              <a:rPr/>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1</a:t>
            </a:fld>
            <a:endParaRPr lang="en-US" sz="1400" b="0" i="0" u="none" strike="noStrike" kern="1200" cap="none" spc="0" baseline="0">
              <a:solidFill>
                <a:srgbClr val="000000"/>
              </a:solidFill>
              <a:uFillTx/>
              <a:latin typeface="Constantia" pitchFamily="18"/>
              <a:cs typeface="Arial" pitchFamily="2"/>
            </a:endParaRPr>
          </a:p>
        </p:txBody>
      </p:sp>
    </p:spTree>
    <p:extLst>
      <p:ext uri="{BB962C8B-B14F-4D97-AF65-F5344CB8AC3E}">
        <p14:creationId xmlns:p14="http://schemas.microsoft.com/office/powerpoint/2010/main" xmlns="" val="3956102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Placeholder 2"/>
          <p:cNvSpPr>
            <a:spLocks noGrp="1" noRot="1" noChangeAspect="1"/>
          </p:cNvSpPr>
          <p:nvPr>
            <p:ph type="sldImg"/>
          </p:nvPr>
        </p:nvSpPr>
        <p:spPr bwMode="auto">
          <a:xfrm>
            <a:off x="1371600" y="763588"/>
            <a:ext cx="5029200" cy="3771900"/>
          </a:xfrm>
          <a:noFill/>
          <a:ln>
            <a:solidFill>
              <a:srgbClr val="000000"/>
            </a:solidFill>
            <a:miter lim="800000"/>
            <a:headEnd/>
            <a:tailEnd/>
          </a:ln>
        </p:spPr>
      </p:sp>
      <p:sp>
        <p:nvSpPr>
          <p:cNvPr id="98306" name="Placeholder 3"/>
          <p:cNvSpPr>
            <a:spLocks noGrp="1"/>
          </p:cNvSpPr>
          <p:nvPr>
            <p:ph type="body" idx="1"/>
          </p:nvPr>
        </p:nvSpPr>
        <p:spPr/>
        <p:txBody>
          <a:bodyPr/>
          <a:lstStyle/>
          <a:p>
            <a:r>
              <a:rPr lang="sk-SK" smtClean="0"/>
              <a:t>37. To je diabetická noha, ktorú by amputovali od členka. S pomocou 6-7 terapií sa dokonale obnovila. Bohužiaľ jeden prst museli amputovať. To značí , že v prípadoch , kedy je definitívna gangréna, odumieranie alebo jedna oblička ktorá je v konečnom štádiu zastavená, už pomôcť nevieme. Ale myslím že každému stavu, ktorý je pred konečným štádiom, BEMER dáva možnosť  pre organizmus, aby sa vedel regenerovať a obnovovať . Teda vidíme, že BEMER terapia veľmi efektívne pomôže, hlavne vtedy ak je kombinovaná s inou terapiou.</a:t>
            </a:r>
            <a:endParaRPr lang="hu-HU"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Placeholder 1026"/>
          <p:cNvSpPr>
            <a:spLocks noGrp="1" noRot="1" noChangeAspect="1"/>
          </p:cNvSpPr>
          <p:nvPr>
            <p:ph type="sldImg"/>
          </p:nvPr>
        </p:nvSpPr>
        <p:spPr bwMode="auto">
          <a:xfrm>
            <a:off x="1371600" y="763588"/>
            <a:ext cx="5029200" cy="3771900"/>
          </a:xfrm>
          <a:noFill/>
          <a:ln>
            <a:solidFill>
              <a:srgbClr val="000000"/>
            </a:solidFill>
            <a:miter lim="800000"/>
            <a:headEnd/>
            <a:tailEnd/>
          </a:ln>
        </p:spPr>
      </p:sp>
      <p:sp>
        <p:nvSpPr>
          <p:cNvPr id="102402" name="Placeholder 1027"/>
          <p:cNvSpPr>
            <a:spLocks noGrp="1"/>
          </p:cNvSpPr>
          <p:nvPr>
            <p:ph type="body" idx="1"/>
          </p:nvPr>
        </p:nvSpPr>
        <p:spPr>
          <a:ln>
            <a:solidFill>
              <a:srgbClr val="000000"/>
            </a:solidFill>
          </a:ln>
        </p:spPr>
        <p:txBody>
          <a:bodyPr/>
          <a:lstStyle/>
          <a:p>
            <a:r>
              <a:rPr lang="sk-SK" smtClean="0"/>
              <a:t>39. Na tomto obrázku je vidieť Macula degeneratio, čo je podľa kolegov oftalmológov nevyliečiteľný. Ale dobrou správou je to, že terapiou BEMER za 2 mesiace zmenšila degenerácia v okolí fľaku ostrého videnia. Tento pacient mal šancu na to, aby sa mu zlepšil zrak a aby neoslepol. Bohužiaľ diabetici, keď sú už v takomto štádiu, často strácajú nádej , lebo vedia, že sú vo veľkom nebezpečenstve oslepnutia. U takého pacienta  je BEMER obrovskou pomôckou.</a:t>
            </a:r>
            <a:endParaRPr lang="hu-HU"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Placeholder 2"/>
          <p:cNvSpPr>
            <a:spLocks noGrp="1" noRot="1" noChangeAspect="1"/>
          </p:cNvSpPr>
          <p:nvPr>
            <p:ph type="sldImg"/>
          </p:nvPr>
        </p:nvSpPr>
        <p:spPr bwMode="auto">
          <a:xfrm>
            <a:off x="1371600" y="763588"/>
            <a:ext cx="5029200" cy="3771900"/>
          </a:xfrm>
          <a:noFill/>
          <a:ln>
            <a:solidFill>
              <a:srgbClr val="000000"/>
            </a:solidFill>
            <a:miter lim="800000"/>
            <a:headEnd/>
            <a:tailEnd/>
          </a:ln>
        </p:spPr>
      </p:sp>
      <p:sp>
        <p:nvSpPr>
          <p:cNvPr id="106498" name="Placeholder 3"/>
          <p:cNvSpPr>
            <a:spLocks noGrp="1"/>
          </p:cNvSpPr>
          <p:nvPr>
            <p:ph type="body" idx="1"/>
          </p:nvPr>
        </p:nvSpPr>
        <p:spPr/>
        <p:txBody>
          <a:bodyPr/>
          <a:lstStyle/>
          <a:p>
            <a:r>
              <a:rPr lang="sk-SK" smtClean="0"/>
              <a:t>41. S týmto prístrojom, samozrejme s pomocou impulzu BEMER sa dá s komplexnou terapiou z aknóznej vyrážkovej, zapálenej pokožky spraviť konsolidovanú pokožku. Aj tu vykonáva prácu organizmus -  s BEMER-om mu v tom len pomôžeme.</a:t>
            </a:r>
            <a:endParaRPr lang="hu-HU"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Placeholder 1026"/>
          <p:cNvSpPr>
            <a:spLocks noGrp="1" noRot="1" noChangeAspect="1"/>
          </p:cNvSpPr>
          <p:nvPr>
            <p:ph type="sldImg"/>
          </p:nvPr>
        </p:nvSpPr>
        <p:spPr bwMode="auto">
          <a:xfrm>
            <a:off x="1371600" y="763588"/>
            <a:ext cx="5029200" cy="3771900"/>
          </a:xfrm>
          <a:noFill/>
          <a:ln>
            <a:solidFill>
              <a:srgbClr val="000000"/>
            </a:solidFill>
            <a:miter lim="800000"/>
            <a:headEnd/>
            <a:tailEnd/>
          </a:ln>
        </p:spPr>
      </p:sp>
      <p:sp>
        <p:nvSpPr>
          <p:cNvPr id="108546" name="Placeholder 1027"/>
          <p:cNvSpPr>
            <a:spLocks noGrp="1"/>
          </p:cNvSpPr>
          <p:nvPr>
            <p:ph type="body" idx="1"/>
          </p:nvPr>
        </p:nvSpPr>
        <p:spPr>
          <a:ln>
            <a:solidFill>
              <a:srgbClr val="000000"/>
            </a:solidFill>
          </a:ln>
        </p:spPr>
        <p:txBody>
          <a:bodyPr/>
          <a:lstStyle/>
          <a:p>
            <a:r>
              <a:rPr lang="sk-SK" smtClean="0"/>
              <a:t>42. Tu je dermatologický prípad, konkrétne ošetrenie ekzému po 2 dňovej terapii. Počas týchto 2 dní sa neuzdravil, ale stav sa výrazne vylepšil.</a:t>
            </a:r>
            <a:endParaRPr lang="hu-HU"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Placeholder 2"/>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33794" name="Placeholder 3"/>
          <p:cNvSpPr>
            <a:spLocks noGrp="1"/>
          </p:cNvSpPr>
          <p:nvPr>
            <p:ph type="body" idx="1"/>
          </p:nvPr>
        </p:nvSpPr>
        <p:spPr/>
        <p:txBody>
          <a:bodyPr/>
          <a:lstStyle/>
          <a:p>
            <a:r>
              <a:rPr lang="sk-SK" smtClean="0"/>
              <a:t>3.Dnešná prezentácia bude o BEMER-i, ktorý je jedinečným lekársko-technickým prístrojom, ktorý dokáže zabezpečiť práve tie najideálnejšie podmienky pre náš organizmus. Jedno staré príslovie hovorí- čo dáme nášmu organizmu, to dostaneme od neho naspäť. BEMER je prístrojom, ktorý pre nás predstavuje možnosť takej podpory, ktorú ak dáme nášmu organizmu, tak vieme dosiahnuť veľmi pozitívnu reakciu.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Placeholder 2"/>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46082" name="Placeholder 3"/>
          <p:cNvSpPr>
            <a:spLocks noGrp="1"/>
          </p:cNvSpPr>
          <p:nvPr>
            <p:ph type="body" idx="1"/>
          </p:nvPr>
        </p:nvSpPr>
        <p:spPr>
          <a:ln>
            <a:solidFill>
              <a:srgbClr val="000000"/>
            </a:solidFill>
          </a:ln>
        </p:spPr>
        <p:txBody>
          <a:bodyPr/>
          <a:lstStyle/>
          <a:p>
            <a:r>
              <a:rPr lang="sk-SK" smtClean="0"/>
              <a:t>9. O krvnom obehu každý vie, koľko litrov krvi je v našom organizme. Naše srdce denne prepumpuje približne 8000-15 000 litrov krvi, čo môže vyvolávať otázku či samotné srdce je schopné toho, aby doručilo k bunkám toto obrovské množstvo krvi. Zlou správou je, že to tak nie je.</a:t>
            </a:r>
            <a:endParaRPr lang="hu-H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Placeholder 2"/>
          <p:cNvSpPr>
            <a:spLocks noGrp="1" noRot="1" noChangeAspect="1"/>
          </p:cNvSpPr>
          <p:nvPr>
            <p:ph type="sldImg"/>
          </p:nvPr>
        </p:nvSpPr>
        <p:spPr bwMode="auto">
          <a:xfrm>
            <a:off x="1371600" y="763588"/>
            <a:ext cx="5029200" cy="3771900"/>
          </a:xfrm>
          <a:noFill/>
          <a:ln>
            <a:solidFill>
              <a:srgbClr val="000000"/>
            </a:solidFill>
            <a:miter lim="800000"/>
            <a:headEnd/>
            <a:tailEnd/>
          </a:ln>
        </p:spPr>
      </p:sp>
      <p:sp>
        <p:nvSpPr>
          <p:cNvPr id="48130" name="Placeholder 3"/>
          <p:cNvSpPr>
            <a:spLocks noGrp="1"/>
          </p:cNvSpPr>
          <p:nvPr>
            <p:ph type="body" idx="1"/>
          </p:nvPr>
        </p:nvSpPr>
        <p:spPr>
          <a:ln>
            <a:solidFill>
              <a:srgbClr val="000000"/>
            </a:solidFill>
          </a:ln>
        </p:spPr>
        <p:txBody>
          <a:bodyPr/>
          <a:lstStyle/>
          <a:p>
            <a:r>
              <a:rPr lang="sk-SK" smtClean="0"/>
              <a:t>10. Dobrou správou ale je, že na to, aby sa dostalo k bunkám toto veľké množstvo krvi má srdce jedného asistenta, ktorý sa volá vazomocio. To nie je nič iné, ako pružný pohyb stien ciev. Tento pohyb študoval dlhé roky profesor Reiner Klopp v Berlínskom inštitúte mikrocirkulácie. Skúmal veľa ľudí, od detí až po dospelých, od zdravých po chorých. S týmto špeciálnym mikroskopom videl, že u malých detí za 10 minút pulzujú tieto cievy 50x, u zdravého dospelého za 10 minút 30x .Zlou správou je že u starých ľudí, chorých ľudí a ľudí žijúcich v chronickom strese je  vazomocia, čiže pružný pohyb stien ciev za 10 minút len 1x.</a:t>
            </a:r>
            <a:endParaRPr lang="hu-H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Placeholder 2"/>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163843" name="Placeholder 3"/>
          <p:cNvSpPr>
            <a:spLocks noGrp="1"/>
          </p:cNvSpPr>
          <p:nvPr>
            <p:ph type="body" idx="1"/>
          </p:nvPr>
        </p:nvSpPr>
        <p:spPr>
          <a:noFill/>
          <a:ln>
            <a:solidFill>
              <a:srgbClr val="000000"/>
            </a:solidFill>
          </a:ln>
        </p:spPr>
        <p:txBody>
          <a:bodyPr/>
          <a:lstStyle/>
          <a:p>
            <a:r>
              <a:rPr lang="sk-SK" smtClean="0"/>
              <a:t>16.Pred 15timi rokmi nemecká geriatrická spoločnosť, teda spoločnosť starých ľudí poprosili lekára-fyzika Reiner-a Klopp-a, ktorý je aj výskumník berlínskeho inštitútu mikrocirkulácie, aby skúmal to, ako by sa dalo pomôcť vo vylepšení mikrocirkulačnej siete starých ľudí. Profesor Klopp skúmal, študoval a porovnal všetky zariadenia a spôsoby, ktoré môžu vplývať na sieť mikrociev. Zistil, že BEMER je z každého signifikantne najlepší , ktorý pôsobil na sieť vlásočníc. Podľa výsledkov navštívil BEMER centrum a poskytol svoju pomoc v zlepšení prístroja BEMER. Žiadal iba jednu vec, ktorú mu BEMER zaistil k jeho výskumu. Bol to jeden špeciálny intravitálny mikroskop, ktorý keď priložíme na kožu alebo sliznicu, ukáže všetky pohyby buniek v hĺbke 1cm a celé sa to dá nahrať s kamerou. Skúmal ako sa pohybujú cievy, aké majú rytmické kontrakcie.</a:t>
            </a:r>
            <a:endParaRPr lang="hu-H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Diakép helye 1"/>
          <p:cNvSpPr>
            <a:spLocks noGrp="1" noRot="1" noChangeAspect="1" noTextEdit="1"/>
          </p:cNvSpPr>
          <p:nvPr>
            <p:ph type="sldImg"/>
          </p:nvPr>
        </p:nvSpPr>
        <p:spPr bwMode="auto">
          <a:xfrm>
            <a:off x="1371600" y="763588"/>
            <a:ext cx="5029200" cy="3771900"/>
          </a:xfrm>
          <a:noFill/>
          <a:ln>
            <a:solidFill>
              <a:srgbClr val="000000"/>
            </a:solidFill>
            <a:miter lim="800000"/>
            <a:headEnd/>
            <a:tailEnd/>
          </a:ln>
        </p:spPr>
      </p:sp>
      <p:sp>
        <p:nvSpPr>
          <p:cNvPr id="59394" name="Jegyzetek helye 2"/>
          <p:cNvSpPr>
            <a:spLocks noGrp="1"/>
          </p:cNvSpPr>
          <p:nvPr>
            <p:ph type="body" idx="1"/>
          </p:nvPr>
        </p:nvSpPr>
        <p:spPr>
          <a:ln>
            <a:solidFill>
              <a:srgbClr val="000000"/>
            </a:solidFill>
          </a:ln>
        </p:spPr>
        <p:txBody>
          <a:bodyPr/>
          <a:lstStyle/>
          <a:p>
            <a:pPr defTabSz="422041"/>
            <a:r>
              <a:rPr lang="sk-SK" dirty="0" smtClean="0"/>
              <a:t>15. Čo je vlastne BEMER technológia, ktorú chráni 5 svetových patentov a ako sa vyvinula? Pozrime sa na to trochu podrobnejšie. </a:t>
            </a:r>
            <a:endParaRPr lang="hu-HU" dirty="0" smtClean="0"/>
          </a:p>
        </p:txBody>
      </p:sp>
      <p:sp>
        <p:nvSpPr>
          <p:cNvPr id="59395" name="Dia számának helye 3"/>
          <p:cNvSpPr txBox="1">
            <a:spLocks noGrp="1"/>
          </p:cNvSpPr>
          <p:nvPr/>
        </p:nvSpPr>
        <p:spPr bwMode="auto">
          <a:xfrm>
            <a:off x="3884463" y="8685878"/>
            <a:ext cx="2972004" cy="456704"/>
          </a:xfrm>
          <a:prstGeom prst="rect">
            <a:avLst/>
          </a:prstGeom>
          <a:noFill/>
          <a:ln w="9525">
            <a:noFill/>
            <a:miter lim="800000"/>
            <a:headEnd/>
            <a:tailEnd/>
          </a:ln>
        </p:spPr>
        <p:txBody>
          <a:bodyPr lIns="91431" tIns="45716" rIns="91431" bIns="45716" anchor="b"/>
          <a:lstStyle/>
          <a:p>
            <a:pPr algn="r" defTabSz="457211"/>
            <a:fld id="{82DAF7A7-6689-4F09-99AC-5D8ABEDBE3EC}" type="slidenum">
              <a:rPr lang="de-DE" sz="1200">
                <a:latin typeface="Calibri" pitchFamily="34" charset="0"/>
              </a:rPr>
              <a:pPr algn="r" defTabSz="457211"/>
              <a:t>7</a:t>
            </a:fld>
            <a:endParaRPr lang="de-DE" sz="1200" dirty="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Placeholder 2"/>
          <p:cNvSpPr>
            <a:spLocks noGrp="1" noRot="1" noChangeAspect="1"/>
          </p:cNvSpPr>
          <p:nvPr>
            <p:ph type="sldImg"/>
          </p:nvPr>
        </p:nvSpPr>
        <p:spPr bwMode="auto">
          <a:xfrm>
            <a:off x="1371600" y="763588"/>
            <a:ext cx="5029200" cy="3771900"/>
          </a:xfrm>
          <a:noFill/>
          <a:ln>
            <a:solidFill>
              <a:srgbClr val="000000"/>
            </a:solidFill>
            <a:miter lim="800000"/>
            <a:headEnd/>
            <a:tailEnd/>
          </a:ln>
        </p:spPr>
      </p:sp>
      <p:sp>
        <p:nvSpPr>
          <p:cNvPr id="57346" name="Placeholder 3"/>
          <p:cNvSpPr>
            <a:spLocks noGrp="1"/>
          </p:cNvSpPr>
          <p:nvPr>
            <p:ph type="body" idx="1"/>
          </p:nvPr>
        </p:nvSpPr>
        <p:spPr>
          <a:ln>
            <a:solidFill>
              <a:srgbClr val="000000"/>
            </a:solidFill>
          </a:ln>
        </p:spPr>
        <p:txBody>
          <a:bodyPr/>
          <a:lstStyle/>
          <a:p>
            <a:r>
              <a:rPr lang="sk-SK" smtClean="0"/>
              <a:t>14. BEMER je  fyzický cievne-terapeutický prístroj, s ktorým môžeme zaistiť  dennou 2x8 minútovou terapiou každú podmienku k tomu, aby samoliečebná schopnosť nášho organizmu vedela fungovať oveľa účinnejšie. Veľmi pomôže aj v tom, aby sa k bunkám dostali potrebné živiny a aby sa mohli odstrániť toxické látky. Veľmi účinne vie podporiť potrebné liečby liekmi a iné terapeutické liečby. Pretože BEMER je schopný na svete jedinečným spôsobom vplývať na sieť mikrociev a takto stimulovať narušenú mikrocirkuláciu, vytvoril inštitút - ktorý hodnotí lekársko-technické prístroje- kvôli BEMER-u úplne novú klasifikačnú kategóriu, lebo takáto kategória neexistovala.</a:t>
            </a:r>
            <a:endParaRPr lang="hu-H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Placeholder 2"/>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75778" name="Placeholder 3"/>
          <p:cNvSpPr>
            <a:spLocks noGrp="1"/>
          </p:cNvSpPr>
          <p:nvPr>
            <p:ph type="body" idx="1"/>
          </p:nvPr>
        </p:nvSpPr>
        <p:spPr/>
        <p:txBody>
          <a:bodyPr/>
          <a:lstStyle/>
          <a:p>
            <a:r>
              <a:rPr lang="sk-SK" smtClean="0"/>
              <a:t>23. Pozrime si prvú nahrávku, ktorú nahrali s týmto špeciálnym mikroskopom. Pripravili rôzne nahrávky, v rôznych rozlíšeniach, v živom čase. </a:t>
            </a:r>
          </a:p>
          <a:p>
            <a:r>
              <a:rPr lang="sk-SK" smtClean="0"/>
              <a:t>Živý čas znamená, že vtedy keď spustili nahrávanie zároveň naštartovali terapiu BEMER. Vidíme malé mikrocievy, malé bunky, ktoré sa pohybujú v medzibunkovom priestore a vidíme, že je tu malý cievny úsek, ktorý nemá dobrú cirkuláciu. Prakticky tento úsek stojí. Takýchto malých mikrociev v oblasti ako špendlíková hlavička je 3000 v našom organizme. Nie náhodou sú prítomné v takom obrovskom počte, keďže musíme zabezpečiť metabolizmus a zásobovanie 80% našich buniek. Kým ja rozprávam, uplynie pol minútka. Počas tejto doby sa účinkom BEMER impulzu táto maličká časť mikrociev uvoľní a naštartuje sa normálny obeh. Krásne vidieť na nahrávke, že po pár sekundách táto blokovaná časť funguje rovnako ako ostatné.</a:t>
            </a:r>
            <a:endParaRPr lang="hu-HU"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Placeholder 2"/>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77826" name="Placeholder 3"/>
          <p:cNvSpPr>
            <a:spLocks noGrp="1"/>
          </p:cNvSpPr>
          <p:nvPr>
            <p:ph type="body" idx="1"/>
          </p:nvPr>
        </p:nvSpPr>
        <p:spPr/>
        <p:txBody>
          <a:bodyPr/>
          <a:lstStyle/>
          <a:p>
            <a:r>
              <a:rPr lang="sk-SK" smtClean="0"/>
              <a:t>24. Teraz vidíme nahrávku, na ktorej je črevná sliznica človeka, ktorý žije v chronickom strese, ale okrem toho je považovaný za zdravého. Vidíme 3 úseky mikrociev rôzneho prierezu. </a:t>
            </a:r>
          </a:p>
          <a:p>
            <a:r>
              <a:rPr lang="sk-SK" smtClean="0"/>
              <a:t>Vidíme, že cirkulácia je v tomto úseku veľmi obmedzená. Nasledujúca nahrávka je po 1 minúte po terapii, vidíme na nej tok v týchto mikrocievach. Nie je treba komentovať čo vidíme, táto zmena po 2minútovej terapii s BEMER-om je jednoznačná aj pre laikov. Na cievnej stene si môžeme všimnúť malé guličky, tzv. natural killer bunky, ktoré sú v krvnom obehu, prechádzajú cez 120 000 km dlhý systém mikrociev a ničia nepriateľov organizmu. Vidíme, že po 4tej minúte sa krásne naštartovala cirkulácia ( čím viac natural killer buniek cirkuluje pozdĺž kapilárnych stien). Prakticky od nich závisí naša ochrana od nádorových buniek. Oni nerobia nič iné, len cirkulujú v kapilárnom systéme a sledujú, kde je nakazená, zmutovaná, nádorová bunka. Keď ich nájdu, vystúpia z cievnej steny a ako kamikadze ich obetavo zlikvidujú. Je veľmi dôležité aký mal krvný obeh stresovaný človek na črevnej sliznici. Je faktom, že denne vznikne  80 až 100 nádorových buniek v každom ľudskom tele. Keď náš organizmus má dobrý krvný obeh v mikrocievach, tak náš imunitný systém ich pomocou natural killer buniek zlikviduje, zabije. </a:t>
            </a:r>
          </a:p>
          <a:p>
            <a:r>
              <a:rPr lang="sk-SK" smtClean="0"/>
              <a:t>Ale čo ak má niekto zlú črevnú sliznicu, ako u stresovaného človeka? To čo robia natural killer bunky je ochranný mechanizmus. No na črevnej sliznici so zlou cirkuláciou nevie účinne fungovať. Nevedia sa tam dostať alebo si nevšimnú vznik nádorovej bunky. To je vysvetlenie na to, prečo sú častejšie nádory žalúdka, hrubého čreva a konečníka u ľudí žijúcich v strese. </a:t>
            </a:r>
            <a:endParaRPr lang="hu-HU"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Diakép helye 1"/>
          <p:cNvSpPr>
            <a:spLocks noGrp="1" noRot="1" noChangeAspect="1" noTextEdit="1"/>
          </p:cNvSpPr>
          <p:nvPr>
            <p:ph type="sldImg"/>
          </p:nvPr>
        </p:nvSpPr>
        <p:spPr bwMode="auto">
          <a:xfrm>
            <a:off x="1371600" y="763588"/>
            <a:ext cx="5029200" cy="3771900"/>
          </a:xfrm>
          <a:noFill/>
          <a:ln>
            <a:solidFill>
              <a:srgbClr val="000000"/>
            </a:solidFill>
            <a:miter lim="800000"/>
            <a:headEnd/>
            <a:tailEnd/>
          </a:ln>
        </p:spPr>
      </p:sp>
      <p:sp>
        <p:nvSpPr>
          <p:cNvPr id="96258" name="Jegyzetek helye 2"/>
          <p:cNvSpPr>
            <a:spLocks noGrp="1"/>
          </p:cNvSpPr>
          <p:nvPr>
            <p:ph type="body" idx="1"/>
          </p:nvPr>
        </p:nvSpPr>
        <p:spPr/>
        <p:txBody>
          <a:bodyPr/>
          <a:lstStyle/>
          <a:p>
            <a:r>
              <a:rPr lang="sk-SK" smtClean="0"/>
              <a:t>36. Teraz môžete vidieť nohu diabetika. Veľa diabetikom sa dostane noha do takéhoto stavu. Studená, opuchnutá, edémová noha v strede s vredom. V takýchto prípadoch sa noha amputuje. Po 1 mesačnej BEMER terapii je výrazné zlepšenie, výrazne sa mení edém, aj vred a po 2 mesačnej terapii tam ostane len červená pigmentácia.</a:t>
            </a:r>
            <a:endParaRPr lang="hu-HU" smtClean="0"/>
          </a:p>
        </p:txBody>
      </p:sp>
      <p:sp>
        <p:nvSpPr>
          <p:cNvPr id="96259" name="Dia számának helye 3"/>
          <p:cNvSpPr>
            <a:spLocks noGrp="1"/>
          </p:cNvSpPr>
          <p:nvPr>
            <p:ph type="sldNum" sz="quarter" idx="5"/>
          </p:nvPr>
        </p:nvSpPr>
        <p:spPr>
          <a:noFill/>
        </p:spPr>
        <p:txBody>
          <a:bodyPr/>
          <a:lstStyle/>
          <a:p>
            <a:fld id="{FC53786A-D3AA-4186-8700-C23C53C63DA7}" type="slidenum">
              <a:rPr lang="en-GB"/>
              <a:pPr/>
              <a:t>11</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á snímka">
    <p:spTree>
      <p:nvGrpSpPr>
        <p:cNvPr id="1" name=""/>
        <p:cNvGrpSpPr/>
        <p:nvPr/>
      </p:nvGrpSpPr>
      <p:grpSpPr>
        <a:xfrm>
          <a:off x="0" y="0"/>
          <a:ext cx="0" cy="0"/>
          <a:chOff x="0" y="0"/>
          <a:chExt cx="0" cy="0"/>
        </a:xfrm>
      </p:grpSpPr>
      <p:sp>
        <p:nvSpPr>
          <p:cNvPr id="2" name="Zástupný symbol dátumu 27"/>
          <p:cNvSpPr txBox="1">
            <a:spLocks noGrp="1"/>
          </p:cNvSpPr>
          <p:nvPr>
            <p:ph type="dt" sz="half" idx="7"/>
          </p:nvPr>
        </p:nvSpPr>
        <p:spPr/>
        <p:txBody>
          <a:bodyPr/>
          <a:lstStyle>
            <a:lvl1pPr>
              <a:defRPr/>
            </a:lvl1pPr>
          </a:lstStyle>
          <a:p>
            <a:pPr lvl="0"/>
            <a:fld id="{E3BAA6D6-B2D1-42F4-AB93-84A566A937AC}" type="datetime1">
              <a:rPr lang="en-US"/>
              <a:pPr lvl="0"/>
              <a:t>6/10/2014</a:t>
            </a:fld>
            <a:endParaRPr lang="en-US"/>
          </a:p>
        </p:txBody>
      </p:sp>
      <p:sp>
        <p:nvSpPr>
          <p:cNvPr id="3" name="Zástupný symbol päty 16"/>
          <p:cNvSpPr txBox="1">
            <a:spLocks noGrp="1"/>
          </p:cNvSpPr>
          <p:nvPr>
            <p:ph type="ftr" sz="quarter" idx="9"/>
          </p:nvPr>
        </p:nvSpPr>
        <p:spPr/>
        <p:txBody>
          <a:bodyPr/>
          <a:lstStyle>
            <a:lvl1pPr>
              <a:defRPr/>
            </a:lvl1pPr>
          </a:lstStyle>
          <a:p>
            <a:pPr lvl="0"/>
            <a:endParaRPr lang="en-US"/>
          </a:p>
        </p:txBody>
      </p:sp>
      <p:sp>
        <p:nvSpPr>
          <p:cNvPr id="4" name="Zástupný symbol čísla snímky 28"/>
          <p:cNvSpPr txBox="1">
            <a:spLocks noGrp="1"/>
          </p:cNvSpPr>
          <p:nvPr>
            <p:ph type="sldNum" sz="quarter" idx="8"/>
          </p:nvPr>
        </p:nvSpPr>
        <p:spPr/>
        <p:txBody>
          <a:bodyPr/>
          <a:lstStyle>
            <a:lvl1pPr>
              <a:defRPr/>
            </a:lvl1pPr>
          </a:lstStyle>
          <a:p>
            <a:pPr lvl="0"/>
            <a:fld id="{8FBF588B-33E1-4960-8EE9-3207D705AA2A}" type="slidenum">
              <a:rPr/>
              <a:pPr lvl="0"/>
              <a:t>‹#›</a:t>
            </a:fld>
            <a:endParaRPr lang="en-US"/>
          </a:p>
        </p:txBody>
      </p:sp>
      <p:sp>
        <p:nvSpPr>
          <p:cNvPr id="5" name="Obdĺžnik 31"/>
          <p:cNvSpPr/>
          <p:nvPr/>
        </p:nvSpPr>
        <p:spPr>
          <a:xfrm>
            <a:off x="0" y="0"/>
            <a:ext cx="365760" cy="6854452"/>
          </a:xfrm>
          <a:prstGeom prst="rect">
            <a:avLst/>
          </a:prstGeom>
          <a:solidFill>
            <a:srgbClr val="FFFFFF"/>
          </a:soli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6" name="Obdĺžnik 38"/>
          <p:cNvSpPr/>
          <p:nvPr/>
        </p:nvSpPr>
        <p:spPr>
          <a:xfrm>
            <a:off x="309560" y="680478"/>
            <a:ext cx="45720" cy="365760"/>
          </a:xfrm>
          <a:prstGeom prst="rect">
            <a:avLst/>
          </a:prstGeom>
          <a:solidFill>
            <a:srgbClr val="000000"/>
          </a:soli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7" name="Obdĺžnik 39"/>
          <p:cNvSpPr/>
          <p:nvPr/>
        </p:nvSpPr>
        <p:spPr>
          <a:xfrm>
            <a:off x="269071" y="680478"/>
            <a:ext cx="27432" cy="365760"/>
          </a:xfrm>
          <a:prstGeom prst="rect">
            <a:avLst/>
          </a:prstGeom>
          <a:solidFill>
            <a:srgbClr val="000000"/>
          </a:soli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8" name="Obdĺžnik 40"/>
          <p:cNvSpPr/>
          <p:nvPr/>
        </p:nvSpPr>
        <p:spPr>
          <a:xfrm>
            <a:off x="250024" y="680478"/>
            <a:ext cx="9144" cy="365760"/>
          </a:xfrm>
          <a:prstGeom prst="rect">
            <a:avLst/>
          </a:prstGeom>
          <a:solidFill>
            <a:srgbClr val="000000"/>
          </a:soli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9" name="Obdĺžnik 41"/>
          <p:cNvSpPr/>
          <p:nvPr/>
        </p:nvSpPr>
        <p:spPr>
          <a:xfrm>
            <a:off x="221769" y="680478"/>
            <a:ext cx="9144" cy="365760"/>
          </a:xfrm>
          <a:prstGeom prst="rect">
            <a:avLst/>
          </a:prstGeom>
          <a:solidFill>
            <a:srgbClr val="000000"/>
          </a:soli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10" name="Nadpis 7"/>
          <p:cNvSpPr txBox="1">
            <a:spLocks noGrp="1"/>
          </p:cNvSpPr>
          <p:nvPr>
            <p:ph type="ctrTitle"/>
          </p:nvPr>
        </p:nvSpPr>
        <p:spPr>
          <a:xfrm>
            <a:off x="914400" y="4343400"/>
            <a:ext cx="7772400" cy="1975104"/>
          </a:xfrm>
        </p:spPr>
        <p:txBody>
          <a:bodyPr/>
          <a:lstStyle>
            <a:lvl1pPr marR="9144">
              <a:defRPr b="1" cap="all" spc="0"/>
            </a:lvl1pPr>
          </a:lstStyle>
          <a:p>
            <a:pPr lvl="0"/>
            <a:r>
              <a:rPr lang="sk-SK"/>
              <a:t>Kliknite sem a upravte štýl predlohy nadpisov.</a:t>
            </a:r>
            <a:endParaRPr lang="en-US"/>
          </a:p>
        </p:txBody>
      </p:sp>
      <p:sp>
        <p:nvSpPr>
          <p:cNvPr id="11" name="Podnadpis 8"/>
          <p:cNvSpPr txBox="1">
            <a:spLocks noGrp="1"/>
          </p:cNvSpPr>
          <p:nvPr>
            <p:ph type="subTitle" idx="1"/>
          </p:nvPr>
        </p:nvSpPr>
        <p:spPr>
          <a:xfrm>
            <a:off x="914400" y="2834640"/>
            <a:ext cx="7772400" cy="1508760"/>
          </a:xfrm>
        </p:spPr>
        <p:txBody>
          <a:bodyPr lIns="100584" anchor="b"/>
          <a:lstStyle>
            <a:lvl1pPr marL="0" indent="0">
              <a:spcBef>
                <a:spcPts val="0"/>
              </a:spcBef>
              <a:buNone/>
              <a:defRPr sz="2000"/>
            </a:lvl1pPr>
          </a:lstStyle>
          <a:p>
            <a:pPr lvl="0"/>
            <a:r>
              <a:rPr lang="sk-SK"/>
              <a:t>Kliknite sem a upravte štýl predlohy podnadpisov.</a:t>
            </a:r>
            <a:endParaRPr lang="en-US"/>
          </a:p>
        </p:txBody>
      </p:sp>
      <p:sp>
        <p:nvSpPr>
          <p:cNvPr id="12" name="Obdĺžnik 55"/>
          <p:cNvSpPr/>
          <p:nvPr/>
        </p:nvSpPr>
        <p:spPr>
          <a:xfrm>
            <a:off x="255291" y="5047396"/>
            <a:ext cx="73152" cy="1691640"/>
          </a:xfrm>
          <a:prstGeom prst="rect">
            <a:avLst/>
          </a:prstGeom>
          <a:solidFill>
            <a:srgbClr val="EA157A"/>
          </a:soli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13" name="Obdĺžnik 64"/>
          <p:cNvSpPr/>
          <p:nvPr/>
        </p:nvSpPr>
        <p:spPr>
          <a:xfrm>
            <a:off x="255291" y="4796823"/>
            <a:ext cx="73152" cy="228600"/>
          </a:xfrm>
          <a:prstGeom prst="rect">
            <a:avLst/>
          </a:prstGeom>
          <a:solidFill>
            <a:srgbClr val="FEB80A"/>
          </a:soli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14" name="Obdĺžnik 65"/>
          <p:cNvSpPr/>
          <p:nvPr/>
        </p:nvSpPr>
        <p:spPr>
          <a:xfrm>
            <a:off x="255291" y="4637681"/>
            <a:ext cx="73152" cy="137160"/>
          </a:xfrm>
          <a:prstGeom prst="rect">
            <a:avLst/>
          </a:prstGeom>
          <a:solidFill>
            <a:srgbClr val="4E5B6F"/>
          </a:soli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15" name="Obdĺžnik 66"/>
          <p:cNvSpPr/>
          <p:nvPr/>
        </p:nvSpPr>
        <p:spPr>
          <a:xfrm>
            <a:off x="255291" y="4542556"/>
            <a:ext cx="73152" cy="73152"/>
          </a:xfrm>
          <a:prstGeom prst="rect">
            <a:avLst/>
          </a:prstGeom>
          <a:solidFill>
            <a:srgbClr val="EA157A"/>
          </a:soli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Tree>
    <p:extLst>
      <p:ext uri="{BB962C8B-B14F-4D97-AF65-F5344CB8AC3E}">
        <p14:creationId xmlns:p14="http://schemas.microsoft.com/office/powerpoint/2010/main" xmlns="" val="190936330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Nadpis a zvislý text">
    <p:spTree>
      <p:nvGrpSpPr>
        <p:cNvPr id="1" name=""/>
        <p:cNvGrpSpPr/>
        <p:nvPr/>
      </p:nvGrpSpPr>
      <p:grpSpPr>
        <a:xfrm>
          <a:off x="0" y="0"/>
          <a:ext cx="0" cy="0"/>
          <a:chOff x="0" y="0"/>
          <a:chExt cx="0" cy="0"/>
        </a:xfrm>
      </p:grpSpPr>
      <p:sp>
        <p:nvSpPr>
          <p:cNvPr id="2" name="Nadpis 1"/>
          <p:cNvSpPr txBox="1">
            <a:spLocks noGrp="1"/>
          </p:cNvSpPr>
          <p:nvPr>
            <p:ph type="title"/>
          </p:nvPr>
        </p:nvSpPr>
        <p:spPr/>
        <p:txBody>
          <a:bodyPr/>
          <a:lstStyle>
            <a:lvl1pPr>
              <a:defRPr/>
            </a:lvl1pPr>
          </a:lstStyle>
          <a:p>
            <a:pPr lvl="0"/>
            <a:r>
              <a:rPr lang="sk-SK"/>
              <a:t>Kliknite sem a upravte štýl predlohy nadpisov.</a:t>
            </a:r>
            <a:endParaRPr lang="en-US"/>
          </a:p>
        </p:txBody>
      </p:sp>
      <p:sp>
        <p:nvSpPr>
          <p:cNvPr id="3" name="Zástupný symbol zvislého textu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Zástupný symbol dátumu 3"/>
          <p:cNvSpPr txBox="1">
            <a:spLocks noGrp="1"/>
          </p:cNvSpPr>
          <p:nvPr>
            <p:ph type="dt" sz="half" idx="7"/>
          </p:nvPr>
        </p:nvSpPr>
        <p:spPr/>
        <p:txBody>
          <a:bodyPr/>
          <a:lstStyle>
            <a:lvl1pPr>
              <a:defRPr/>
            </a:lvl1pPr>
          </a:lstStyle>
          <a:p>
            <a:pPr lvl="0"/>
            <a:fld id="{1A1D017F-0719-47ED-A7A1-0C81AEFF3A85}" type="datetime1">
              <a:rPr lang="en-US"/>
              <a:pPr lvl="0"/>
              <a:t>6/10/2014</a:t>
            </a:fld>
            <a:endParaRPr lang="en-US"/>
          </a:p>
        </p:txBody>
      </p:sp>
      <p:sp>
        <p:nvSpPr>
          <p:cNvPr id="5" name="Zástupný symbol päty 4"/>
          <p:cNvSpPr txBox="1">
            <a:spLocks noGrp="1"/>
          </p:cNvSpPr>
          <p:nvPr>
            <p:ph type="ftr" sz="quarter" idx="9"/>
          </p:nvPr>
        </p:nvSpPr>
        <p:spPr/>
        <p:txBody>
          <a:bodyPr/>
          <a:lstStyle>
            <a:lvl1pPr>
              <a:defRPr/>
            </a:lvl1pPr>
          </a:lstStyle>
          <a:p>
            <a:pPr lvl="0"/>
            <a:endParaRPr lang="en-US"/>
          </a:p>
        </p:txBody>
      </p:sp>
      <p:sp>
        <p:nvSpPr>
          <p:cNvPr id="6" name="Zástupný symbol čísla snímky 5"/>
          <p:cNvSpPr txBox="1">
            <a:spLocks noGrp="1"/>
          </p:cNvSpPr>
          <p:nvPr>
            <p:ph type="sldNum" sz="quarter" idx="8"/>
          </p:nvPr>
        </p:nvSpPr>
        <p:spPr/>
        <p:txBody>
          <a:bodyPr/>
          <a:lstStyle>
            <a:lvl1pPr>
              <a:defRPr/>
            </a:lvl1pPr>
          </a:lstStyle>
          <a:p>
            <a:pPr lvl="0"/>
            <a:fld id="{24E088F3-C5BE-404C-A717-0091D853BD66}" type="slidenum">
              <a:rPr/>
              <a:pPr lvl="0"/>
              <a:t>‹#›</a:t>
            </a:fld>
            <a:endParaRPr lang="en-US"/>
          </a:p>
        </p:txBody>
      </p:sp>
    </p:spTree>
    <p:extLst>
      <p:ext uri="{BB962C8B-B14F-4D97-AF65-F5344CB8AC3E}">
        <p14:creationId xmlns:p14="http://schemas.microsoft.com/office/powerpoint/2010/main" xmlns="" val="261068210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Zvislý nadpis a text">
    <p:spTree>
      <p:nvGrpSpPr>
        <p:cNvPr id="1" name=""/>
        <p:cNvGrpSpPr/>
        <p:nvPr/>
      </p:nvGrpSpPr>
      <p:grpSpPr>
        <a:xfrm>
          <a:off x="0" y="0"/>
          <a:ext cx="0" cy="0"/>
          <a:chOff x="0" y="0"/>
          <a:chExt cx="0" cy="0"/>
        </a:xfrm>
      </p:grpSpPr>
      <p:sp>
        <p:nvSpPr>
          <p:cNvPr id="2" name="Zvislý nadpis 1"/>
          <p:cNvSpPr txBox="1">
            <a:spLocks noGrp="1"/>
          </p:cNvSpPr>
          <p:nvPr>
            <p:ph type="title" orient="vert"/>
          </p:nvPr>
        </p:nvSpPr>
        <p:spPr>
          <a:xfrm>
            <a:off x="6629400" y="274640"/>
            <a:ext cx="1981203" cy="5851529"/>
          </a:xfrm>
        </p:spPr>
        <p:txBody>
          <a:bodyPr vert="eaVert" anchor="ctr"/>
          <a:lstStyle>
            <a:lvl1pPr>
              <a:defRPr/>
            </a:lvl1pPr>
          </a:lstStyle>
          <a:p>
            <a:pPr lvl="0"/>
            <a:r>
              <a:rPr lang="sk-SK"/>
              <a:t>Kliknite sem a upravte štýl predlohy nadpisov.</a:t>
            </a:r>
            <a:endParaRPr lang="en-US"/>
          </a:p>
        </p:txBody>
      </p:sp>
      <p:sp>
        <p:nvSpPr>
          <p:cNvPr id="3" name="Zástupný symbol zvislého textu 2"/>
          <p:cNvSpPr txBox="1">
            <a:spLocks noGrp="1"/>
          </p:cNvSpPr>
          <p:nvPr>
            <p:ph type="body" orient="vert" idx="1"/>
          </p:nvPr>
        </p:nvSpPr>
        <p:spPr>
          <a:xfrm>
            <a:off x="609603" y="274640"/>
            <a:ext cx="5867403" cy="5851529"/>
          </a:xfrm>
        </p:spPr>
        <p:txBody>
          <a:bodyPr vert="eaVert"/>
          <a:lstStyle>
            <a:lvl1pPr>
              <a:defRPr/>
            </a:lvl1pPr>
            <a:lvl2pPr>
              <a:defRPr/>
            </a:lvl2pPr>
            <a:lvl3pPr>
              <a:defRPr/>
            </a:lvl3pPr>
            <a:lvl4pPr>
              <a:defRPr/>
            </a:lvl4pPr>
            <a:lvl5pPr>
              <a:defRPr/>
            </a:lvl5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Zástupný symbol dátumu 3"/>
          <p:cNvSpPr txBox="1">
            <a:spLocks noGrp="1"/>
          </p:cNvSpPr>
          <p:nvPr>
            <p:ph type="dt" sz="half" idx="7"/>
          </p:nvPr>
        </p:nvSpPr>
        <p:spPr/>
        <p:txBody>
          <a:bodyPr/>
          <a:lstStyle>
            <a:lvl1pPr>
              <a:defRPr/>
            </a:lvl1pPr>
          </a:lstStyle>
          <a:p>
            <a:pPr lvl="0"/>
            <a:fld id="{5637AEE3-6DEA-419C-8B7E-3EDCCC3E7768}" type="datetime1">
              <a:rPr lang="en-US"/>
              <a:pPr lvl="0"/>
              <a:t>6/10/2014</a:t>
            </a:fld>
            <a:endParaRPr lang="en-US"/>
          </a:p>
        </p:txBody>
      </p:sp>
      <p:sp>
        <p:nvSpPr>
          <p:cNvPr id="5" name="Zástupný symbol päty 4"/>
          <p:cNvSpPr txBox="1">
            <a:spLocks noGrp="1"/>
          </p:cNvSpPr>
          <p:nvPr>
            <p:ph type="ftr" sz="quarter" idx="9"/>
          </p:nvPr>
        </p:nvSpPr>
        <p:spPr/>
        <p:txBody>
          <a:bodyPr/>
          <a:lstStyle>
            <a:lvl1pPr>
              <a:defRPr/>
            </a:lvl1pPr>
          </a:lstStyle>
          <a:p>
            <a:pPr lvl="0"/>
            <a:endParaRPr lang="en-US"/>
          </a:p>
        </p:txBody>
      </p:sp>
      <p:sp>
        <p:nvSpPr>
          <p:cNvPr id="6" name="Zástupný symbol čísla snímky 5"/>
          <p:cNvSpPr txBox="1">
            <a:spLocks noGrp="1"/>
          </p:cNvSpPr>
          <p:nvPr>
            <p:ph type="sldNum" sz="quarter" idx="8"/>
          </p:nvPr>
        </p:nvSpPr>
        <p:spPr/>
        <p:txBody>
          <a:bodyPr/>
          <a:lstStyle>
            <a:lvl1pPr>
              <a:defRPr/>
            </a:lvl1pPr>
          </a:lstStyle>
          <a:p>
            <a:pPr lvl="0"/>
            <a:fld id="{9E48831E-F7BE-40B0-AFD3-16A18E97F63E}" type="slidenum">
              <a:rPr/>
              <a:pPr lvl="0"/>
              <a:t>‹#›</a:t>
            </a:fld>
            <a:endParaRPr lang="en-US"/>
          </a:p>
        </p:txBody>
      </p:sp>
    </p:spTree>
    <p:extLst>
      <p:ext uri="{BB962C8B-B14F-4D97-AF65-F5344CB8AC3E}">
        <p14:creationId xmlns:p14="http://schemas.microsoft.com/office/powerpoint/2010/main" xmlns="" val="49904467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Nadpis a obsah">
    <p:spTree>
      <p:nvGrpSpPr>
        <p:cNvPr id="1" name=""/>
        <p:cNvGrpSpPr/>
        <p:nvPr/>
      </p:nvGrpSpPr>
      <p:grpSpPr>
        <a:xfrm>
          <a:off x="0" y="0"/>
          <a:ext cx="0" cy="0"/>
          <a:chOff x="0" y="0"/>
          <a:chExt cx="0" cy="0"/>
        </a:xfrm>
      </p:grpSpPr>
      <p:sp>
        <p:nvSpPr>
          <p:cNvPr id="2" name="Nadpis 1"/>
          <p:cNvSpPr txBox="1">
            <a:spLocks noGrp="1"/>
          </p:cNvSpPr>
          <p:nvPr>
            <p:ph type="title"/>
          </p:nvPr>
        </p:nvSpPr>
        <p:spPr/>
        <p:txBody>
          <a:bodyPr/>
          <a:lstStyle>
            <a:lvl1pPr>
              <a:defRPr/>
            </a:lvl1pPr>
          </a:lstStyle>
          <a:p>
            <a:pPr lvl="0"/>
            <a:r>
              <a:rPr lang="sk-SK"/>
              <a:t>Kliknite sem a upravte štýl predlohy nadpisov.</a:t>
            </a:r>
            <a:endParaRPr lang="en-US"/>
          </a:p>
        </p:txBody>
      </p:sp>
      <p:sp>
        <p:nvSpPr>
          <p:cNvPr id="3" name="Zástupný symbol obsahu 2"/>
          <p:cNvSpPr txBox="1">
            <a:spLocks noGrp="1"/>
          </p:cNvSpPr>
          <p:nvPr>
            <p:ph idx="1"/>
          </p:nvPr>
        </p:nvSpPr>
        <p:spPr/>
        <p:txBody>
          <a:bodyPr/>
          <a:lstStyle>
            <a:lvl1pPr>
              <a:defRPr/>
            </a:lvl1pPr>
            <a:lvl2pPr>
              <a:defRPr/>
            </a:lvl2pPr>
            <a:lvl3pPr>
              <a:defRPr/>
            </a:lvl3pPr>
            <a:lvl4pPr>
              <a:defRPr/>
            </a:lvl4pPr>
            <a:lvl5pPr>
              <a:defRPr/>
            </a:lvl5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Zástupný symbol dátumu 3"/>
          <p:cNvSpPr txBox="1">
            <a:spLocks noGrp="1"/>
          </p:cNvSpPr>
          <p:nvPr>
            <p:ph type="dt" sz="half" idx="7"/>
          </p:nvPr>
        </p:nvSpPr>
        <p:spPr/>
        <p:txBody>
          <a:bodyPr/>
          <a:lstStyle>
            <a:lvl1pPr>
              <a:defRPr/>
            </a:lvl1pPr>
          </a:lstStyle>
          <a:p>
            <a:pPr lvl="0"/>
            <a:fld id="{CBF9FEB7-DF98-4385-8605-55DA21ABBD63}" type="datetime1">
              <a:rPr lang="en-US"/>
              <a:pPr lvl="0"/>
              <a:t>6/10/2014</a:t>
            </a:fld>
            <a:endParaRPr lang="en-US"/>
          </a:p>
        </p:txBody>
      </p:sp>
      <p:sp>
        <p:nvSpPr>
          <p:cNvPr id="5" name="Zástupný symbol päty 4"/>
          <p:cNvSpPr txBox="1">
            <a:spLocks noGrp="1"/>
          </p:cNvSpPr>
          <p:nvPr>
            <p:ph type="ftr" sz="quarter" idx="9"/>
          </p:nvPr>
        </p:nvSpPr>
        <p:spPr/>
        <p:txBody>
          <a:bodyPr/>
          <a:lstStyle>
            <a:lvl1pPr>
              <a:defRPr/>
            </a:lvl1pPr>
          </a:lstStyle>
          <a:p>
            <a:pPr lvl="0"/>
            <a:endParaRPr lang="en-US"/>
          </a:p>
        </p:txBody>
      </p:sp>
      <p:sp>
        <p:nvSpPr>
          <p:cNvPr id="6" name="Zástupný symbol čísla snímky 5"/>
          <p:cNvSpPr txBox="1">
            <a:spLocks noGrp="1"/>
          </p:cNvSpPr>
          <p:nvPr>
            <p:ph type="sldNum" sz="quarter" idx="8"/>
          </p:nvPr>
        </p:nvSpPr>
        <p:spPr/>
        <p:txBody>
          <a:bodyPr/>
          <a:lstStyle>
            <a:lvl1pPr>
              <a:defRPr/>
            </a:lvl1pPr>
          </a:lstStyle>
          <a:p>
            <a:pPr lvl="0"/>
            <a:fld id="{00833DF9-6587-44CF-904A-76D9A4C0D9A3}" type="slidenum">
              <a:rPr/>
              <a:pPr lvl="0"/>
              <a:t>‹#›</a:t>
            </a:fld>
            <a:endParaRPr lang="en-US"/>
          </a:p>
        </p:txBody>
      </p:sp>
    </p:spTree>
    <p:extLst>
      <p:ext uri="{BB962C8B-B14F-4D97-AF65-F5344CB8AC3E}">
        <p14:creationId xmlns:p14="http://schemas.microsoft.com/office/powerpoint/2010/main" xmlns="" val="83299140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Hlavička sekcie">
    <p:spTree>
      <p:nvGrpSpPr>
        <p:cNvPr id="1" name=""/>
        <p:cNvGrpSpPr/>
        <p:nvPr/>
      </p:nvGrpSpPr>
      <p:grpSpPr>
        <a:xfrm>
          <a:off x="0" y="0"/>
          <a:ext cx="0" cy="0"/>
          <a:chOff x="0" y="0"/>
          <a:chExt cx="0" cy="0"/>
        </a:xfrm>
      </p:grpSpPr>
      <p:sp>
        <p:nvSpPr>
          <p:cNvPr id="2" name="Voľná forma 13"/>
          <p:cNvSpPr/>
          <p:nvPr/>
        </p:nvSpPr>
        <p:spPr>
          <a:xfrm>
            <a:off x="4828955" y="1073889"/>
            <a:ext cx="4322140" cy="5791196"/>
          </a:xfrm>
          <a:custGeom>
            <a:avLst/>
            <a:gdLst>
              <a:gd name="f0" fmla="val 10800000"/>
              <a:gd name="f1" fmla="val 5400000"/>
              <a:gd name="f2" fmla="val 180"/>
              <a:gd name="f3" fmla="val w"/>
              <a:gd name="f4" fmla="val h"/>
              <a:gd name="f5" fmla="val 0"/>
              <a:gd name="f6" fmla="val 2736"/>
              <a:gd name="f7" fmla="val 3648"/>
              <a:gd name="f8" fmla="val 720"/>
              <a:gd name="f9" fmla="val 2016"/>
              <a:gd name="f10" fmla="val 672"/>
              <a:gd name="f11" fmla="val 744"/>
              <a:gd name="f12" fmla="val 2038"/>
              <a:gd name="f13" fmla="val 48"/>
              <a:gd name="f14" fmla="+- 0 0 -90"/>
              <a:gd name="f15" fmla="*/ f3 1 2736"/>
              <a:gd name="f16" fmla="*/ f4 1 3648"/>
              <a:gd name="f17" fmla="+- f7 0 f5"/>
              <a:gd name="f18" fmla="+- f6 0 f5"/>
              <a:gd name="f19" fmla="*/ f14 f0 1"/>
              <a:gd name="f20" fmla="*/ f18 1 2736"/>
              <a:gd name="f21" fmla="*/ f17 1 3648"/>
              <a:gd name="f22" fmla="*/ f19 1 f2"/>
              <a:gd name="f23" fmla="*/ 0 1 f20"/>
              <a:gd name="f24" fmla="*/ 3648 1 f21"/>
              <a:gd name="f25" fmla="*/ 720 1 f20"/>
              <a:gd name="f26" fmla="*/ 2016 1 f21"/>
              <a:gd name="f27" fmla="*/ 2736 1 f20"/>
              <a:gd name="f28" fmla="*/ 0 1 f21"/>
              <a:gd name="f29" fmla="*/ 96 1 f21"/>
              <a:gd name="f30" fmla="*/ 744 1 f20"/>
              <a:gd name="f31" fmla="*/ 2038 1 f21"/>
              <a:gd name="f32" fmla="*/ 48 1 f20"/>
              <a:gd name="f33" fmla="+- f22 0 f1"/>
              <a:gd name="f34" fmla="*/ f23 f15 1"/>
              <a:gd name="f35" fmla="*/ f27 f15 1"/>
              <a:gd name="f36" fmla="*/ f24 f16 1"/>
              <a:gd name="f37" fmla="*/ f28 f16 1"/>
              <a:gd name="f38" fmla="*/ f25 f15 1"/>
              <a:gd name="f39" fmla="*/ f26 f16 1"/>
              <a:gd name="f40" fmla="*/ f29 f16 1"/>
              <a:gd name="f41" fmla="*/ f30 f15 1"/>
              <a:gd name="f42" fmla="*/ f31 f16 1"/>
              <a:gd name="f43" fmla="*/ f32 f15 1"/>
            </a:gdLst>
            <a:ahLst/>
            <a:cxnLst>
              <a:cxn ang="3cd4">
                <a:pos x="hc" y="t"/>
              </a:cxn>
              <a:cxn ang="0">
                <a:pos x="r" y="vc"/>
              </a:cxn>
              <a:cxn ang="cd4">
                <a:pos x="hc" y="b"/>
              </a:cxn>
              <a:cxn ang="cd2">
                <a:pos x="l" y="vc"/>
              </a:cxn>
              <a:cxn ang="f33">
                <a:pos x="f34" y="f36"/>
              </a:cxn>
              <a:cxn ang="f33">
                <a:pos x="f38" y="f39"/>
              </a:cxn>
              <a:cxn ang="f33">
                <a:pos x="f35" y="f37"/>
              </a:cxn>
              <a:cxn ang="f33">
                <a:pos x="f35" y="f40"/>
              </a:cxn>
              <a:cxn ang="f33">
                <a:pos x="f41" y="f42"/>
              </a:cxn>
              <a:cxn ang="f33">
                <a:pos x="f43" y="f36"/>
              </a:cxn>
              <a:cxn ang="f33">
                <a:pos x="f34" y="f36"/>
              </a:cxn>
            </a:cxnLst>
            <a:rect l="f34" t="f37" r="f35" b="f36"/>
            <a:pathLst>
              <a:path w="2736" h="3648">
                <a:moveTo>
                  <a:pt x="f5" y="f7"/>
                </a:moveTo>
                <a:lnTo>
                  <a:pt x="f8" y="f9"/>
                </a:lnTo>
                <a:lnTo>
                  <a:pt x="f6" y="f10"/>
                </a:lnTo>
                <a:lnTo>
                  <a:pt x="f6" y="f8"/>
                </a:lnTo>
                <a:lnTo>
                  <a:pt x="f11" y="f12"/>
                </a:lnTo>
                <a:lnTo>
                  <a:pt x="f13" y="f7"/>
                </a:lnTo>
                <a:lnTo>
                  <a:pt x="f13" y="f7"/>
                </a:lnTo>
                <a:close/>
              </a:path>
            </a:pathLst>
          </a:custGeom>
          <a:noFill/>
          <a:ln w="3172">
            <a:solidFill>
              <a:srgbClr val="EA157A">
                <a:alpha val="53000"/>
              </a:srgbClr>
            </a:solidFill>
            <a:prstDash val="solid"/>
            <a:roun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3" name="Voľná forma 14"/>
          <p:cNvSpPr/>
          <p:nvPr/>
        </p:nvSpPr>
        <p:spPr>
          <a:xfrm>
            <a:off x="373962" y="0"/>
            <a:ext cx="5514536" cy="6615336"/>
          </a:xfrm>
          <a:custGeom>
            <a:avLst/>
            <a:gdLst>
              <a:gd name="f0" fmla="val 10800000"/>
              <a:gd name="f1" fmla="val 5400000"/>
              <a:gd name="f2" fmla="val 180"/>
              <a:gd name="f3" fmla="val w"/>
              <a:gd name="f4" fmla="val h"/>
              <a:gd name="f5" fmla="val 0"/>
              <a:gd name="f6" fmla="val 3504"/>
              <a:gd name="f7" fmla="val 4128"/>
              <a:gd name="f8" fmla="val 4080"/>
              <a:gd name="f9" fmla="val 2640"/>
              <a:gd name="f10" fmla="val 2880"/>
              <a:gd name="f11" fmla="val 2832"/>
              <a:gd name="f12" fmla="val 3465"/>
              <a:gd name="f13" fmla="val 2619"/>
              <a:gd name="f14" fmla="+- 0 0 -90"/>
              <a:gd name="f15" fmla="*/ f3 1 3504"/>
              <a:gd name="f16" fmla="*/ f4 1 4128"/>
              <a:gd name="f17" fmla="+- f7 0 f5"/>
              <a:gd name="f18" fmla="+- f6 0 f5"/>
              <a:gd name="f19" fmla="*/ f14 f0 1"/>
              <a:gd name="f20" fmla="*/ f18 1 3504"/>
              <a:gd name="f21" fmla="*/ f17 1 4128"/>
              <a:gd name="f22" fmla="*/ f19 1 f2"/>
              <a:gd name="f23" fmla="*/ 0 1 f20"/>
              <a:gd name="f24" fmla="*/ 4080 1 f21"/>
              <a:gd name="f25" fmla="*/ 4128 1 f21"/>
              <a:gd name="f26" fmla="*/ 3504 1 f20"/>
              <a:gd name="f27" fmla="*/ 2640 1 f21"/>
              <a:gd name="f28" fmla="*/ 2880 1 f20"/>
              <a:gd name="f29" fmla="*/ 0 1 f21"/>
              <a:gd name="f30" fmla="*/ 2832 1 f20"/>
              <a:gd name="f31" fmla="*/ 3465 1 f20"/>
              <a:gd name="f32" fmla="*/ 2619 1 f21"/>
              <a:gd name="f33" fmla="+- f22 0 f1"/>
              <a:gd name="f34" fmla="*/ f23 f15 1"/>
              <a:gd name="f35" fmla="*/ f26 f15 1"/>
              <a:gd name="f36" fmla="*/ f25 f16 1"/>
              <a:gd name="f37" fmla="*/ f29 f16 1"/>
              <a:gd name="f38" fmla="*/ f24 f16 1"/>
              <a:gd name="f39" fmla="*/ f27 f16 1"/>
              <a:gd name="f40" fmla="*/ f28 f15 1"/>
              <a:gd name="f41" fmla="*/ f30 f15 1"/>
              <a:gd name="f42" fmla="*/ f31 f15 1"/>
              <a:gd name="f43" fmla="*/ f32 f16 1"/>
            </a:gdLst>
            <a:ahLst/>
            <a:cxnLst>
              <a:cxn ang="3cd4">
                <a:pos x="hc" y="t"/>
              </a:cxn>
              <a:cxn ang="0">
                <a:pos x="r" y="vc"/>
              </a:cxn>
              <a:cxn ang="cd4">
                <a:pos x="hc" y="b"/>
              </a:cxn>
              <a:cxn ang="cd2">
                <a:pos x="l" y="vc"/>
              </a:cxn>
              <a:cxn ang="f33">
                <a:pos x="f34" y="f38"/>
              </a:cxn>
              <a:cxn ang="f33">
                <a:pos x="f34" y="f36"/>
              </a:cxn>
              <a:cxn ang="f33">
                <a:pos x="f35" y="f39"/>
              </a:cxn>
              <a:cxn ang="f33">
                <a:pos x="f40" y="f37"/>
              </a:cxn>
              <a:cxn ang="f33">
                <a:pos x="f41" y="f37"/>
              </a:cxn>
              <a:cxn ang="f33">
                <a:pos x="f42" y="f43"/>
              </a:cxn>
              <a:cxn ang="f33">
                <a:pos x="f34" y="f38"/>
              </a:cxn>
            </a:cxnLst>
            <a:rect l="f34" t="f37" r="f35" b="f36"/>
            <a:pathLst>
              <a:path w="3504" h="4128">
                <a:moveTo>
                  <a:pt x="f5" y="f8"/>
                </a:moveTo>
                <a:lnTo>
                  <a:pt x="f5" y="f7"/>
                </a:lnTo>
                <a:lnTo>
                  <a:pt x="f6" y="f9"/>
                </a:lnTo>
                <a:lnTo>
                  <a:pt x="f10" y="f5"/>
                </a:lnTo>
                <a:lnTo>
                  <a:pt x="f11" y="f5"/>
                </a:lnTo>
                <a:lnTo>
                  <a:pt x="f12" y="f13"/>
                </a:lnTo>
                <a:lnTo>
                  <a:pt x="f5" y="f8"/>
                </a:lnTo>
                <a:close/>
              </a:path>
            </a:pathLst>
          </a:custGeom>
          <a:noFill/>
          <a:ln w="3172">
            <a:solidFill>
              <a:srgbClr val="EA157A">
                <a:alpha val="53000"/>
              </a:srgbClr>
            </a:solidFill>
            <a:prstDash val="solid"/>
            <a:roun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4" name="Voľná forma 12"/>
          <p:cNvSpPr/>
          <p:nvPr/>
        </p:nvSpPr>
        <p:spPr>
          <a:xfrm rot="5236410">
            <a:off x="4462125" y="1483595"/>
            <a:ext cx="4114800" cy="1188720"/>
          </a:xfrm>
          <a:custGeom>
            <a:avLst/>
            <a:gdLst>
              <a:gd name="f0" fmla="val 10800000"/>
              <a:gd name="f1" fmla="val 5400000"/>
              <a:gd name="f2" fmla="val 180"/>
              <a:gd name="f3" fmla="val w"/>
              <a:gd name="f4" fmla="val h"/>
              <a:gd name="f5" fmla="val 0"/>
              <a:gd name="f6" fmla="val 3552"/>
              <a:gd name="f7" fmla="val 1344"/>
              <a:gd name="f8" fmla="val 48"/>
              <a:gd name="f9" fmla="+- 0 0 -90"/>
              <a:gd name="f10" fmla="*/ f3 1 3552"/>
              <a:gd name="f11" fmla="*/ f4 1 1344"/>
              <a:gd name="f12" fmla="+- f7 0 f5"/>
              <a:gd name="f13" fmla="+- f6 0 f5"/>
              <a:gd name="f14" fmla="*/ f9 f0 1"/>
              <a:gd name="f15" fmla="*/ f13 1 3552"/>
              <a:gd name="f16" fmla="*/ f12 1 1344"/>
              <a:gd name="f17" fmla="*/ f14 1 f2"/>
              <a:gd name="f18" fmla="*/ 0 1 f15"/>
              <a:gd name="f19" fmla="*/ 0 1 f16"/>
              <a:gd name="f20" fmla="*/ 3552 1 f15"/>
              <a:gd name="f21" fmla="*/ 1344 1 f16"/>
              <a:gd name="f22" fmla="*/ 48 1 f16"/>
              <a:gd name="f23" fmla="+- f17 0 f1"/>
              <a:gd name="f24" fmla="*/ f18 f10 1"/>
              <a:gd name="f25" fmla="*/ f20 f10 1"/>
              <a:gd name="f26" fmla="*/ f21 f11 1"/>
              <a:gd name="f27" fmla="*/ f19 f11 1"/>
              <a:gd name="f28" fmla="*/ f22 f11 1"/>
            </a:gdLst>
            <a:ahLst/>
            <a:cxnLst>
              <a:cxn ang="3cd4">
                <a:pos x="hc" y="t"/>
              </a:cxn>
              <a:cxn ang="0">
                <a:pos x="r" y="vc"/>
              </a:cxn>
              <a:cxn ang="cd4">
                <a:pos x="hc" y="b"/>
              </a:cxn>
              <a:cxn ang="cd2">
                <a:pos x="l" y="vc"/>
              </a:cxn>
              <a:cxn ang="f23">
                <a:pos x="f24" y="f27"/>
              </a:cxn>
              <a:cxn ang="f23">
                <a:pos x="f25" y="f26"/>
              </a:cxn>
              <a:cxn ang="f23">
                <a:pos x="f24" y="f28"/>
              </a:cxn>
              <a:cxn ang="f23">
                <a:pos x="f24" y="f27"/>
              </a:cxn>
            </a:cxnLst>
            <a:rect l="f24" t="f27" r="f25" b="f26"/>
            <a:pathLst>
              <a:path w="3552" h="1344">
                <a:moveTo>
                  <a:pt x="f5" y="f5"/>
                </a:moveTo>
                <a:lnTo>
                  <a:pt x="f6" y="f7"/>
                </a:lnTo>
                <a:lnTo>
                  <a:pt x="f5" y="f8"/>
                </a:lnTo>
                <a:lnTo>
                  <a:pt x="f5" y="f5"/>
                </a:lnTo>
                <a:close/>
              </a:path>
            </a:pathLst>
          </a:custGeom>
          <a:solidFill>
            <a:srgbClr val="586986">
              <a:alpha val="30000"/>
            </a:srgbClr>
          </a:solid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5" name="Voľná forma 15"/>
          <p:cNvSpPr/>
          <p:nvPr/>
        </p:nvSpPr>
        <p:spPr>
          <a:xfrm>
            <a:off x="5943600" y="0"/>
            <a:ext cx="2743200" cy="4267203"/>
          </a:xfrm>
          <a:custGeom>
            <a:avLst/>
            <a:gdLst>
              <a:gd name="f0" fmla="val 10800000"/>
              <a:gd name="f1" fmla="val 5400000"/>
              <a:gd name="f2" fmla="val 180"/>
              <a:gd name="f3" fmla="val w"/>
              <a:gd name="f4" fmla="val h"/>
              <a:gd name="f5" fmla="val 0"/>
              <a:gd name="f6" fmla="val 1728"/>
              <a:gd name="f7" fmla="val 2688"/>
              <a:gd name="f8" fmla="val 1104"/>
              <a:gd name="f9" fmla="+- 0 0 -90"/>
              <a:gd name="f10" fmla="*/ f3 1 1728"/>
              <a:gd name="f11" fmla="*/ f4 1 2688"/>
              <a:gd name="f12" fmla="+- f7 0 f5"/>
              <a:gd name="f13" fmla="+- f6 0 f5"/>
              <a:gd name="f14" fmla="*/ f9 f0 1"/>
              <a:gd name="f15" fmla="*/ f13 1 1728"/>
              <a:gd name="f16" fmla="*/ f12 1 2688"/>
              <a:gd name="f17" fmla="*/ f14 1 f2"/>
              <a:gd name="f18" fmla="*/ 1104 1 f15"/>
              <a:gd name="f19" fmla="*/ 0 1 f16"/>
              <a:gd name="f20" fmla="*/ 1728 1 f15"/>
              <a:gd name="f21" fmla="*/ 0 1 f15"/>
              <a:gd name="f22" fmla="*/ 2688 1 f16"/>
              <a:gd name="f23" fmla="+- f17 0 f1"/>
              <a:gd name="f24" fmla="*/ f21 f10 1"/>
              <a:gd name="f25" fmla="*/ f20 f10 1"/>
              <a:gd name="f26" fmla="*/ f22 f11 1"/>
              <a:gd name="f27" fmla="*/ f19 f11 1"/>
              <a:gd name="f28" fmla="*/ f18 f10 1"/>
            </a:gdLst>
            <a:ahLst/>
            <a:cxnLst>
              <a:cxn ang="3cd4">
                <a:pos x="hc" y="t"/>
              </a:cxn>
              <a:cxn ang="0">
                <a:pos x="r" y="vc"/>
              </a:cxn>
              <a:cxn ang="cd4">
                <a:pos x="hc" y="b"/>
              </a:cxn>
              <a:cxn ang="cd2">
                <a:pos x="l" y="vc"/>
              </a:cxn>
              <a:cxn ang="f23">
                <a:pos x="f28" y="f27"/>
              </a:cxn>
              <a:cxn ang="f23">
                <a:pos x="f25" y="f27"/>
              </a:cxn>
              <a:cxn ang="f23">
                <a:pos x="f24" y="f26"/>
              </a:cxn>
              <a:cxn ang="f23">
                <a:pos x="f28" y="f27"/>
              </a:cxn>
            </a:cxnLst>
            <a:rect l="f24" t="f27" r="f25" b="f26"/>
            <a:pathLst>
              <a:path w="1728" h="2688">
                <a:moveTo>
                  <a:pt x="f8" y="f5"/>
                </a:moveTo>
                <a:lnTo>
                  <a:pt x="f6" y="f5"/>
                </a:lnTo>
                <a:lnTo>
                  <a:pt x="f5" y="f7"/>
                </a:lnTo>
                <a:lnTo>
                  <a:pt x="f8" y="f5"/>
                </a:lnTo>
                <a:close/>
              </a:path>
            </a:pathLst>
          </a:custGeom>
          <a:solidFill>
            <a:srgbClr val="556989">
              <a:alpha val="30000"/>
            </a:srgbClr>
          </a:solid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6" name="Voľná forma 16"/>
          <p:cNvSpPr/>
          <p:nvPr/>
        </p:nvSpPr>
        <p:spPr>
          <a:xfrm>
            <a:off x="5943600" y="4267203"/>
            <a:ext cx="3200400" cy="1143000"/>
          </a:xfrm>
          <a:custGeom>
            <a:avLst/>
            <a:gdLst>
              <a:gd name="f0" fmla="val 10800000"/>
              <a:gd name="f1" fmla="val 5400000"/>
              <a:gd name="f2" fmla="val 180"/>
              <a:gd name="f3" fmla="val w"/>
              <a:gd name="f4" fmla="val h"/>
              <a:gd name="f5" fmla="val 0"/>
              <a:gd name="f6" fmla="val 2016"/>
              <a:gd name="f7" fmla="val 720"/>
              <a:gd name="f8" fmla="val 240"/>
              <a:gd name="f9" fmla="+- 0 0 -90"/>
              <a:gd name="f10" fmla="*/ f3 1 2016"/>
              <a:gd name="f11" fmla="*/ f4 1 720"/>
              <a:gd name="f12" fmla="+- f7 0 f5"/>
              <a:gd name="f13" fmla="+- f6 0 f5"/>
              <a:gd name="f14" fmla="*/ f9 f0 1"/>
              <a:gd name="f15" fmla="*/ f13 1 2016"/>
              <a:gd name="f16" fmla="*/ f12 1 720"/>
              <a:gd name="f17" fmla="*/ f14 1 f2"/>
              <a:gd name="f18" fmla="*/ 0 1 f15"/>
              <a:gd name="f19" fmla="*/ 0 1 f16"/>
              <a:gd name="f20" fmla="*/ 2016 1 f15"/>
              <a:gd name="f21" fmla="*/ 240 1 f16"/>
              <a:gd name="f22" fmla="*/ 720 1 f16"/>
              <a:gd name="f23" fmla="+- f17 0 f1"/>
              <a:gd name="f24" fmla="*/ f18 f10 1"/>
              <a:gd name="f25" fmla="*/ f20 f10 1"/>
              <a:gd name="f26" fmla="*/ f22 f11 1"/>
              <a:gd name="f27" fmla="*/ f19 f11 1"/>
              <a:gd name="f28" fmla="*/ f21 f11 1"/>
            </a:gdLst>
            <a:ahLst/>
            <a:cxnLst>
              <a:cxn ang="3cd4">
                <a:pos x="hc" y="t"/>
              </a:cxn>
              <a:cxn ang="0">
                <a:pos x="r" y="vc"/>
              </a:cxn>
              <a:cxn ang="cd4">
                <a:pos x="hc" y="b"/>
              </a:cxn>
              <a:cxn ang="cd2">
                <a:pos x="l" y="vc"/>
              </a:cxn>
              <a:cxn ang="f23">
                <a:pos x="f24" y="f27"/>
              </a:cxn>
              <a:cxn ang="f23">
                <a:pos x="f25" y="f28"/>
              </a:cxn>
              <a:cxn ang="f23">
                <a:pos x="f25" y="f26"/>
              </a:cxn>
              <a:cxn ang="f23">
                <a:pos x="f24" y="f27"/>
              </a:cxn>
            </a:cxnLst>
            <a:rect l="f24" t="f27" r="f25" b="f26"/>
            <a:pathLst>
              <a:path w="2016" h="720">
                <a:moveTo>
                  <a:pt x="f5" y="f5"/>
                </a:moveTo>
                <a:lnTo>
                  <a:pt x="f6" y="f8"/>
                </a:lnTo>
                <a:lnTo>
                  <a:pt x="f6" y="f7"/>
                </a:lnTo>
                <a:lnTo>
                  <a:pt x="f5" y="f5"/>
                </a:lnTo>
                <a:close/>
              </a:path>
            </a:pathLst>
          </a:custGeom>
          <a:solidFill>
            <a:srgbClr val="556989">
              <a:alpha val="30000"/>
            </a:srgbClr>
          </a:solid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7" name="Voľná forma 17"/>
          <p:cNvSpPr/>
          <p:nvPr/>
        </p:nvSpPr>
        <p:spPr>
          <a:xfrm>
            <a:off x="5943600" y="0"/>
            <a:ext cx="1371600" cy="4267203"/>
          </a:xfrm>
          <a:custGeom>
            <a:avLst/>
            <a:gdLst>
              <a:gd name="f0" fmla="val 10800000"/>
              <a:gd name="f1" fmla="val 5400000"/>
              <a:gd name="f2" fmla="val 180"/>
              <a:gd name="f3" fmla="val w"/>
              <a:gd name="f4" fmla="val h"/>
              <a:gd name="f5" fmla="val 0"/>
              <a:gd name="f6" fmla="val 864"/>
              <a:gd name="f7" fmla="val 2688"/>
              <a:gd name="f8" fmla="val 768"/>
              <a:gd name="f9" fmla="+- 0 0 -90"/>
              <a:gd name="f10" fmla="*/ f3 1 864"/>
              <a:gd name="f11" fmla="*/ f4 1 2688"/>
              <a:gd name="f12" fmla="+- f7 0 f5"/>
              <a:gd name="f13" fmla="+- f6 0 f5"/>
              <a:gd name="f14" fmla="*/ f9 f0 1"/>
              <a:gd name="f15" fmla="*/ f13 1 864"/>
              <a:gd name="f16" fmla="*/ f12 1 2688"/>
              <a:gd name="f17" fmla="*/ f14 1 f2"/>
              <a:gd name="f18" fmla="*/ 864 1 f15"/>
              <a:gd name="f19" fmla="*/ 0 1 f16"/>
              <a:gd name="f20" fmla="*/ 0 1 f15"/>
              <a:gd name="f21" fmla="*/ 2688 1 f16"/>
              <a:gd name="f22" fmla="*/ 768 1 f15"/>
              <a:gd name="f23" fmla="+- f17 0 f1"/>
              <a:gd name="f24" fmla="*/ f20 f10 1"/>
              <a:gd name="f25" fmla="*/ f18 f10 1"/>
              <a:gd name="f26" fmla="*/ f21 f11 1"/>
              <a:gd name="f27" fmla="*/ f19 f11 1"/>
              <a:gd name="f28" fmla="*/ f22 f10 1"/>
            </a:gdLst>
            <a:ahLst/>
            <a:cxnLst>
              <a:cxn ang="3cd4">
                <a:pos x="hc" y="t"/>
              </a:cxn>
              <a:cxn ang="0">
                <a:pos x="r" y="vc"/>
              </a:cxn>
              <a:cxn ang="cd4">
                <a:pos x="hc" y="b"/>
              </a:cxn>
              <a:cxn ang="cd2">
                <a:pos x="l" y="vc"/>
              </a:cxn>
              <a:cxn ang="f23">
                <a:pos x="f25" y="f27"/>
              </a:cxn>
              <a:cxn ang="f23">
                <a:pos x="f24" y="f26"/>
              </a:cxn>
              <a:cxn ang="f23">
                <a:pos x="f28" y="f27"/>
              </a:cxn>
              <a:cxn ang="f23">
                <a:pos x="f25" y="f27"/>
              </a:cxn>
            </a:cxnLst>
            <a:rect l="f24" t="f27" r="f25" b="f26"/>
            <a:pathLst>
              <a:path w="864" h="2688">
                <a:moveTo>
                  <a:pt x="f6" y="f5"/>
                </a:moveTo>
                <a:lnTo>
                  <a:pt x="f5" y="f7"/>
                </a:lnTo>
                <a:lnTo>
                  <a:pt x="f8" y="f5"/>
                </a:lnTo>
                <a:lnTo>
                  <a:pt x="f6" y="f5"/>
                </a:lnTo>
                <a:close/>
              </a:path>
            </a:pathLst>
          </a:custGeom>
          <a:solidFill>
            <a:srgbClr val="556989">
              <a:alpha val="30000"/>
            </a:srgbClr>
          </a:solid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8" name="Voľná forma 18"/>
          <p:cNvSpPr/>
          <p:nvPr/>
        </p:nvSpPr>
        <p:spPr>
          <a:xfrm>
            <a:off x="5948364" y="4246565"/>
            <a:ext cx="2090739" cy="2611434"/>
          </a:xfrm>
          <a:custGeom>
            <a:avLst/>
            <a:gdLst>
              <a:gd name="f0" fmla="val 10800000"/>
              <a:gd name="f1" fmla="val 5400000"/>
              <a:gd name="f2" fmla="val 180"/>
              <a:gd name="f3" fmla="val w"/>
              <a:gd name="f4" fmla="val h"/>
              <a:gd name="f5" fmla="val 0"/>
              <a:gd name="f6" fmla="val 1317"/>
              <a:gd name="f7" fmla="val 1645"/>
              <a:gd name="f8" fmla="val 1071"/>
              <a:gd name="f9" fmla="+- 0 0 -90"/>
              <a:gd name="f10" fmla="*/ f3 1 1317"/>
              <a:gd name="f11" fmla="*/ f4 1 1645"/>
              <a:gd name="f12" fmla="+- f7 0 f5"/>
              <a:gd name="f13" fmla="+- f6 0 f5"/>
              <a:gd name="f14" fmla="*/ f9 f0 1"/>
              <a:gd name="f15" fmla="*/ f13 1 1317"/>
              <a:gd name="f16" fmla="*/ f12 1 1645"/>
              <a:gd name="f17" fmla="*/ f14 1 f2"/>
              <a:gd name="f18" fmla="*/ 1071 1 f15"/>
              <a:gd name="f19" fmla="*/ 1645 1 f16"/>
              <a:gd name="f20" fmla="*/ 1317 1 f15"/>
              <a:gd name="f21" fmla="*/ 0 1 f15"/>
              <a:gd name="f22" fmla="*/ 0 1 f16"/>
              <a:gd name="f23" fmla="+- f17 0 f1"/>
              <a:gd name="f24" fmla="*/ f21 f10 1"/>
              <a:gd name="f25" fmla="*/ f20 f10 1"/>
              <a:gd name="f26" fmla="*/ f19 f11 1"/>
              <a:gd name="f27" fmla="*/ f22 f11 1"/>
              <a:gd name="f28" fmla="*/ f18 f10 1"/>
            </a:gdLst>
            <a:ahLst/>
            <a:cxnLst>
              <a:cxn ang="3cd4">
                <a:pos x="hc" y="t"/>
              </a:cxn>
              <a:cxn ang="0">
                <a:pos x="r" y="vc"/>
              </a:cxn>
              <a:cxn ang="cd4">
                <a:pos x="hc" y="b"/>
              </a:cxn>
              <a:cxn ang="cd2">
                <a:pos x="l" y="vc"/>
              </a:cxn>
              <a:cxn ang="f23">
                <a:pos x="f28" y="f26"/>
              </a:cxn>
              <a:cxn ang="f23">
                <a:pos x="f25" y="f26"/>
              </a:cxn>
              <a:cxn ang="f23">
                <a:pos x="f24" y="f27"/>
              </a:cxn>
              <a:cxn ang="f23">
                <a:pos x="f28" y="f26"/>
              </a:cxn>
            </a:cxnLst>
            <a:rect l="f24" t="f27" r="f25" b="f26"/>
            <a:pathLst>
              <a:path w="1317" h="1645">
                <a:moveTo>
                  <a:pt x="f8" y="f7"/>
                </a:moveTo>
                <a:lnTo>
                  <a:pt x="f6" y="f7"/>
                </a:lnTo>
                <a:lnTo>
                  <a:pt x="f5" y="f5"/>
                </a:lnTo>
                <a:lnTo>
                  <a:pt x="f8" y="f7"/>
                </a:lnTo>
                <a:close/>
              </a:path>
            </a:pathLst>
          </a:custGeom>
          <a:solidFill>
            <a:srgbClr val="556989">
              <a:alpha val="30000"/>
            </a:srgbClr>
          </a:solid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9" name="Voľná forma 19"/>
          <p:cNvSpPr/>
          <p:nvPr/>
        </p:nvSpPr>
        <p:spPr>
          <a:xfrm>
            <a:off x="5943600" y="4267203"/>
            <a:ext cx="1600200" cy="2590796"/>
          </a:xfrm>
          <a:custGeom>
            <a:avLst/>
            <a:gdLst>
              <a:gd name="f0" fmla="val 10800000"/>
              <a:gd name="f1" fmla="val 5400000"/>
              <a:gd name="f2" fmla="val 180"/>
              <a:gd name="f3" fmla="val w"/>
              <a:gd name="f4" fmla="val h"/>
              <a:gd name="f5" fmla="val 0"/>
              <a:gd name="f6" fmla="val 1008"/>
              <a:gd name="f7" fmla="val 1632"/>
              <a:gd name="f8" fmla="val 960"/>
              <a:gd name="f9" fmla="+- 0 0 -90"/>
              <a:gd name="f10" fmla="*/ f3 1 1008"/>
              <a:gd name="f11" fmla="*/ f4 1 1632"/>
              <a:gd name="f12" fmla="+- f7 0 f5"/>
              <a:gd name="f13" fmla="+- f6 0 f5"/>
              <a:gd name="f14" fmla="*/ f9 f0 1"/>
              <a:gd name="f15" fmla="*/ f13 1 1008"/>
              <a:gd name="f16" fmla="*/ f12 1 1632"/>
              <a:gd name="f17" fmla="*/ f14 1 f2"/>
              <a:gd name="f18" fmla="*/ 1008 1 f15"/>
              <a:gd name="f19" fmla="*/ 1632 1 f16"/>
              <a:gd name="f20" fmla="*/ 0 1 f15"/>
              <a:gd name="f21" fmla="*/ 0 1 f16"/>
              <a:gd name="f22" fmla="*/ 960 1 f15"/>
              <a:gd name="f23" fmla="+- f17 0 f1"/>
              <a:gd name="f24" fmla="*/ f20 f10 1"/>
              <a:gd name="f25" fmla="*/ f18 f10 1"/>
              <a:gd name="f26" fmla="*/ f19 f11 1"/>
              <a:gd name="f27" fmla="*/ f21 f11 1"/>
              <a:gd name="f28" fmla="*/ f22 f10 1"/>
            </a:gdLst>
            <a:ahLst/>
            <a:cxnLst>
              <a:cxn ang="3cd4">
                <a:pos x="hc" y="t"/>
              </a:cxn>
              <a:cxn ang="0">
                <a:pos x="r" y="vc"/>
              </a:cxn>
              <a:cxn ang="cd4">
                <a:pos x="hc" y="b"/>
              </a:cxn>
              <a:cxn ang="cd2">
                <a:pos x="l" y="vc"/>
              </a:cxn>
              <a:cxn ang="f23">
                <a:pos x="f25" y="f26"/>
              </a:cxn>
              <a:cxn ang="f23">
                <a:pos x="f24" y="f27"/>
              </a:cxn>
              <a:cxn ang="f23">
                <a:pos x="f28" y="f26"/>
              </a:cxn>
              <a:cxn ang="f23">
                <a:pos x="f25" y="f26"/>
              </a:cxn>
            </a:cxnLst>
            <a:rect l="f24" t="f27" r="f25" b="f26"/>
            <a:pathLst>
              <a:path w="1008" h="1632">
                <a:moveTo>
                  <a:pt x="f6" y="f7"/>
                </a:moveTo>
                <a:lnTo>
                  <a:pt x="f5" y="f5"/>
                </a:lnTo>
                <a:lnTo>
                  <a:pt x="f8" y="f7"/>
                </a:lnTo>
                <a:lnTo>
                  <a:pt x="f6" y="f7"/>
                </a:lnTo>
                <a:close/>
              </a:path>
            </a:pathLst>
          </a:custGeom>
          <a:solidFill>
            <a:srgbClr val="556989">
              <a:alpha val="30000"/>
            </a:srgbClr>
          </a:solid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10" name="Voľná forma 20"/>
          <p:cNvSpPr/>
          <p:nvPr/>
        </p:nvSpPr>
        <p:spPr>
          <a:xfrm>
            <a:off x="5943600" y="1371600"/>
            <a:ext cx="3200400" cy="2895603"/>
          </a:xfrm>
          <a:custGeom>
            <a:avLst/>
            <a:gdLst>
              <a:gd name="f0" fmla="val 10800000"/>
              <a:gd name="f1" fmla="val 5400000"/>
              <a:gd name="f2" fmla="val 180"/>
              <a:gd name="f3" fmla="val w"/>
              <a:gd name="f4" fmla="val h"/>
              <a:gd name="f5" fmla="val 0"/>
              <a:gd name="f6" fmla="val 2016"/>
              <a:gd name="f7" fmla="val 1824"/>
              <a:gd name="f8" fmla="val 144"/>
              <a:gd name="f9" fmla="+- 0 0 -90"/>
              <a:gd name="f10" fmla="*/ f3 1 2016"/>
              <a:gd name="f11" fmla="*/ f4 1 1824"/>
              <a:gd name="f12" fmla="+- f7 0 f5"/>
              <a:gd name="f13" fmla="+- f6 0 f5"/>
              <a:gd name="f14" fmla="*/ f9 f0 1"/>
              <a:gd name="f15" fmla="*/ f13 1 2016"/>
              <a:gd name="f16" fmla="*/ f12 1 1824"/>
              <a:gd name="f17" fmla="*/ f14 1 f2"/>
              <a:gd name="f18" fmla="*/ 2016 1 f15"/>
              <a:gd name="f19" fmla="*/ 0 1 f16"/>
              <a:gd name="f20" fmla="*/ 144 1 f16"/>
              <a:gd name="f21" fmla="*/ 0 1 f15"/>
              <a:gd name="f22" fmla="*/ 1824 1 f16"/>
              <a:gd name="f23" fmla="+- f17 0 f1"/>
              <a:gd name="f24" fmla="*/ f21 f10 1"/>
              <a:gd name="f25" fmla="*/ f18 f10 1"/>
              <a:gd name="f26" fmla="*/ f22 f11 1"/>
              <a:gd name="f27" fmla="*/ f19 f11 1"/>
              <a:gd name="f28" fmla="*/ f20 f11 1"/>
            </a:gdLst>
            <a:ahLst/>
            <a:cxnLst>
              <a:cxn ang="3cd4">
                <a:pos x="hc" y="t"/>
              </a:cxn>
              <a:cxn ang="0">
                <a:pos x="r" y="vc"/>
              </a:cxn>
              <a:cxn ang="cd4">
                <a:pos x="hc" y="b"/>
              </a:cxn>
              <a:cxn ang="cd2">
                <a:pos x="l" y="vc"/>
              </a:cxn>
              <a:cxn ang="f23">
                <a:pos x="f25" y="f27"/>
              </a:cxn>
              <a:cxn ang="f23">
                <a:pos x="f25" y="f28"/>
              </a:cxn>
              <a:cxn ang="f23">
                <a:pos x="f24" y="f26"/>
              </a:cxn>
              <a:cxn ang="f23">
                <a:pos x="f25" y="f27"/>
              </a:cxn>
            </a:cxnLst>
            <a:rect l="f24" t="f27" r="f25" b="f26"/>
            <a:pathLst>
              <a:path w="2016" h="1824">
                <a:moveTo>
                  <a:pt x="f6" y="f5"/>
                </a:moveTo>
                <a:lnTo>
                  <a:pt x="f6" y="f8"/>
                </a:lnTo>
                <a:lnTo>
                  <a:pt x="f5" y="f7"/>
                </a:lnTo>
                <a:lnTo>
                  <a:pt x="f6" y="f5"/>
                </a:lnTo>
                <a:close/>
              </a:path>
            </a:pathLst>
          </a:custGeom>
          <a:solidFill>
            <a:srgbClr val="556989">
              <a:alpha val="30000"/>
            </a:srgbClr>
          </a:solid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11" name="Voľná forma 21"/>
          <p:cNvSpPr/>
          <p:nvPr/>
        </p:nvSpPr>
        <p:spPr>
          <a:xfrm>
            <a:off x="5943600" y="1752603"/>
            <a:ext cx="3200400" cy="2514600"/>
          </a:xfrm>
          <a:custGeom>
            <a:avLst/>
            <a:gdLst>
              <a:gd name="f0" fmla="val 10800000"/>
              <a:gd name="f1" fmla="val 5400000"/>
              <a:gd name="f2" fmla="val 180"/>
              <a:gd name="f3" fmla="val w"/>
              <a:gd name="f4" fmla="val h"/>
              <a:gd name="f5" fmla="val 0"/>
              <a:gd name="f6" fmla="val 2016"/>
              <a:gd name="f7" fmla="val 1584"/>
              <a:gd name="f8" fmla="val 48"/>
              <a:gd name="f9" fmla="+- 0 0 -90"/>
              <a:gd name="f10" fmla="*/ f3 1 2016"/>
              <a:gd name="f11" fmla="*/ f4 1 1584"/>
              <a:gd name="f12" fmla="+- f7 0 f5"/>
              <a:gd name="f13" fmla="+- f6 0 f5"/>
              <a:gd name="f14" fmla="*/ f9 f0 1"/>
              <a:gd name="f15" fmla="*/ f13 1 2016"/>
              <a:gd name="f16" fmla="*/ f12 1 1584"/>
              <a:gd name="f17" fmla="*/ f14 1 f2"/>
              <a:gd name="f18" fmla="*/ 2016 1 f15"/>
              <a:gd name="f19" fmla="*/ 0 1 f16"/>
              <a:gd name="f20" fmla="*/ 0 1 f15"/>
              <a:gd name="f21" fmla="*/ 1584 1 f16"/>
              <a:gd name="f22" fmla="*/ 48 1 f16"/>
              <a:gd name="f23" fmla="+- f17 0 f1"/>
              <a:gd name="f24" fmla="*/ f20 f10 1"/>
              <a:gd name="f25" fmla="*/ f18 f10 1"/>
              <a:gd name="f26" fmla="*/ f21 f11 1"/>
              <a:gd name="f27" fmla="*/ f19 f11 1"/>
              <a:gd name="f28" fmla="*/ f22 f11 1"/>
            </a:gdLst>
            <a:ahLst/>
            <a:cxnLst>
              <a:cxn ang="3cd4">
                <a:pos x="hc" y="t"/>
              </a:cxn>
              <a:cxn ang="0">
                <a:pos x="r" y="vc"/>
              </a:cxn>
              <a:cxn ang="cd4">
                <a:pos x="hc" y="b"/>
              </a:cxn>
              <a:cxn ang="cd2">
                <a:pos x="l" y="vc"/>
              </a:cxn>
              <a:cxn ang="f23">
                <a:pos x="f25" y="f27"/>
              </a:cxn>
              <a:cxn ang="f23">
                <a:pos x="f24" y="f26"/>
              </a:cxn>
              <a:cxn ang="f23">
                <a:pos x="f25" y="f28"/>
              </a:cxn>
              <a:cxn ang="f23">
                <a:pos x="f25" y="f27"/>
              </a:cxn>
            </a:cxnLst>
            <a:rect l="f24" t="f27" r="f25" b="f26"/>
            <a:pathLst>
              <a:path w="2016" h="1584">
                <a:moveTo>
                  <a:pt x="f6" y="f5"/>
                </a:moveTo>
                <a:lnTo>
                  <a:pt x="f5" y="f7"/>
                </a:lnTo>
                <a:lnTo>
                  <a:pt x="f6" y="f8"/>
                </a:lnTo>
                <a:lnTo>
                  <a:pt x="f6" y="f5"/>
                </a:lnTo>
                <a:close/>
              </a:path>
            </a:pathLst>
          </a:custGeom>
          <a:solidFill>
            <a:srgbClr val="556989">
              <a:alpha val="30000"/>
            </a:srgbClr>
          </a:solid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12" name="Voľná forma 22"/>
          <p:cNvSpPr/>
          <p:nvPr/>
        </p:nvSpPr>
        <p:spPr>
          <a:xfrm>
            <a:off x="990596" y="4267203"/>
            <a:ext cx="4953003" cy="2590796"/>
          </a:xfrm>
          <a:custGeom>
            <a:avLst/>
            <a:gdLst>
              <a:gd name="f0" fmla="val 10800000"/>
              <a:gd name="f1" fmla="val 5400000"/>
              <a:gd name="f2" fmla="val 180"/>
              <a:gd name="f3" fmla="val w"/>
              <a:gd name="f4" fmla="val h"/>
              <a:gd name="f5" fmla="val 0"/>
              <a:gd name="f6" fmla="val 3120"/>
              <a:gd name="f7" fmla="val 1632"/>
              <a:gd name="f8" fmla="val 1056"/>
              <a:gd name="f9" fmla="+- 0 0 -90"/>
              <a:gd name="f10" fmla="*/ f3 1 3120"/>
              <a:gd name="f11" fmla="*/ f4 1 1632"/>
              <a:gd name="f12" fmla="+- f7 0 f5"/>
              <a:gd name="f13" fmla="+- f6 0 f5"/>
              <a:gd name="f14" fmla="*/ f9 f0 1"/>
              <a:gd name="f15" fmla="*/ f13 1 3120"/>
              <a:gd name="f16" fmla="*/ f12 1 1632"/>
              <a:gd name="f17" fmla="*/ f14 1 f2"/>
              <a:gd name="f18" fmla="*/ 0 1 f15"/>
              <a:gd name="f19" fmla="*/ 1632 1 f16"/>
              <a:gd name="f20" fmla="*/ 3120 1 f15"/>
              <a:gd name="f21" fmla="*/ 0 1 f16"/>
              <a:gd name="f22" fmla="*/ 1056 1 f15"/>
              <a:gd name="f23" fmla="+- f17 0 f1"/>
              <a:gd name="f24" fmla="*/ f18 f10 1"/>
              <a:gd name="f25" fmla="*/ f20 f10 1"/>
              <a:gd name="f26" fmla="*/ f19 f11 1"/>
              <a:gd name="f27" fmla="*/ f21 f11 1"/>
              <a:gd name="f28" fmla="*/ f22 f10 1"/>
            </a:gdLst>
            <a:ahLst/>
            <a:cxnLst>
              <a:cxn ang="3cd4">
                <a:pos x="hc" y="t"/>
              </a:cxn>
              <a:cxn ang="0">
                <a:pos x="r" y="vc"/>
              </a:cxn>
              <a:cxn ang="cd4">
                <a:pos x="hc" y="b"/>
              </a:cxn>
              <a:cxn ang="cd2">
                <a:pos x="l" y="vc"/>
              </a:cxn>
              <a:cxn ang="f23">
                <a:pos x="f24" y="f26"/>
              </a:cxn>
              <a:cxn ang="f23">
                <a:pos x="f25" y="f27"/>
              </a:cxn>
              <a:cxn ang="f23">
                <a:pos x="f28" y="f26"/>
              </a:cxn>
              <a:cxn ang="f23">
                <a:pos x="f24" y="f26"/>
              </a:cxn>
            </a:cxnLst>
            <a:rect l="f24" t="f27" r="f25" b="f26"/>
            <a:pathLst>
              <a:path w="3120" h="1632">
                <a:moveTo>
                  <a:pt x="f5" y="f7"/>
                </a:moveTo>
                <a:lnTo>
                  <a:pt x="f6" y="f5"/>
                </a:lnTo>
                <a:lnTo>
                  <a:pt x="f8" y="f7"/>
                </a:lnTo>
                <a:lnTo>
                  <a:pt x="f5" y="f7"/>
                </a:lnTo>
                <a:close/>
              </a:path>
            </a:pathLst>
          </a:custGeom>
          <a:solidFill>
            <a:srgbClr val="556989">
              <a:alpha val="30000"/>
            </a:srgbClr>
          </a:solid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13" name="Voľná forma 23"/>
          <p:cNvSpPr/>
          <p:nvPr/>
        </p:nvSpPr>
        <p:spPr>
          <a:xfrm>
            <a:off x="533396" y="4267203"/>
            <a:ext cx="5333996" cy="2590796"/>
          </a:xfrm>
          <a:custGeom>
            <a:avLst/>
            <a:gdLst>
              <a:gd name="f0" fmla="val 10800000"/>
              <a:gd name="f1" fmla="val 5400000"/>
              <a:gd name="f2" fmla="val 180"/>
              <a:gd name="f3" fmla="val w"/>
              <a:gd name="f4" fmla="val h"/>
              <a:gd name="f5" fmla="val 0"/>
              <a:gd name="f6" fmla="val 3360"/>
              <a:gd name="f7" fmla="val 1632"/>
              <a:gd name="f8" fmla="val 144"/>
              <a:gd name="f9" fmla="+- 0 0 -90"/>
              <a:gd name="f10" fmla="*/ f3 1 3360"/>
              <a:gd name="f11" fmla="*/ f4 1 1632"/>
              <a:gd name="f12" fmla="+- f7 0 f5"/>
              <a:gd name="f13" fmla="+- f6 0 f5"/>
              <a:gd name="f14" fmla="*/ f9 f0 1"/>
              <a:gd name="f15" fmla="*/ f13 1 3360"/>
              <a:gd name="f16" fmla="*/ f12 1 1632"/>
              <a:gd name="f17" fmla="*/ f14 1 f2"/>
              <a:gd name="f18" fmla="*/ 0 1 f15"/>
              <a:gd name="f19" fmla="*/ 1632 1 f16"/>
              <a:gd name="f20" fmla="*/ 3360 1 f15"/>
              <a:gd name="f21" fmla="*/ 0 1 f16"/>
              <a:gd name="f22" fmla="*/ 144 1 f15"/>
              <a:gd name="f23" fmla="+- f17 0 f1"/>
              <a:gd name="f24" fmla="*/ f18 f10 1"/>
              <a:gd name="f25" fmla="*/ f20 f10 1"/>
              <a:gd name="f26" fmla="*/ f19 f11 1"/>
              <a:gd name="f27" fmla="*/ f21 f11 1"/>
              <a:gd name="f28" fmla="*/ f22 f10 1"/>
            </a:gdLst>
            <a:ahLst/>
            <a:cxnLst>
              <a:cxn ang="3cd4">
                <a:pos x="hc" y="t"/>
              </a:cxn>
              <a:cxn ang="0">
                <a:pos x="r" y="vc"/>
              </a:cxn>
              <a:cxn ang="cd4">
                <a:pos x="hc" y="b"/>
              </a:cxn>
              <a:cxn ang="cd2">
                <a:pos x="l" y="vc"/>
              </a:cxn>
              <a:cxn ang="f23">
                <a:pos x="f24" y="f26"/>
              </a:cxn>
              <a:cxn ang="f23">
                <a:pos x="f25" y="f27"/>
              </a:cxn>
              <a:cxn ang="f23">
                <a:pos x="f28" y="f26"/>
              </a:cxn>
              <a:cxn ang="f23">
                <a:pos x="f24" y="f26"/>
              </a:cxn>
            </a:cxnLst>
            <a:rect l="f24" t="f27" r="f25" b="f26"/>
            <a:pathLst>
              <a:path w="3360" h="1632">
                <a:moveTo>
                  <a:pt x="f5" y="f7"/>
                </a:moveTo>
                <a:lnTo>
                  <a:pt x="f6" y="f5"/>
                </a:lnTo>
                <a:lnTo>
                  <a:pt x="f8" y="f7"/>
                </a:lnTo>
                <a:lnTo>
                  <a:pt x="f5" y="f7"/>
                </a:lnTo>
                <a:close/>
              </a:path>
            </a:pathLst>
          </a:custGeom>
          <a:solidFill>
            <a:srgbClr val="556989">
              <a:alpha val="30000"/>
            </a:srgbClr>
          </a:solid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14" name="Voľná forma 24"/>
          <p:cNvSpPr/>
          <p:nvPr/>
        </p:nvSpPr>
        <p:spPr>
          <a:xfrm>
            <a:off x="366820" y="2438403"/>
            <a:ext cx="5638803" cy="1828800"/>
          </a:xfrm>
          <a:custGeom>
            <a:avLst/>
            <a:gdLst>
              <a:gd name="f0" fmla="val 10800000"/>
              <a:gd name="f1" fmla="val 5400000"/>
              <a:gd name="f2" fmla="val 180"/>
              <a:gd name="f3" fmla="val w"/>
              <a:gd name="f4" fmla="val h"/>
              <a:gd name="f5" fmla="val 0"/>
              <a:gd name="f6" fmla="val 3552"/>
              <a:gd name="f7" fmla="val 1152"/>
              <a:gd name="f8" fmla="val 3504"/>
              <a:gd name="f9" fmla="val 384"/>
              <a:gd name="f10" fmla="+- 0 0 -90"/>
              <a:gd name="f11" fmla="*/ f3 1 3552"/>
              <a:gd name="f12" fmla="*/ f4 1 1152"/>
              <a:gd name="f13" fmla="+- f7 0 f5"/>
              <a:gd name="f14" fmla="+- f6 0 f5"/>
              <a:gd name="f15" fmla="*/ f10 f0 1"/>
              <a:gd name="f16" fmla="*/ f14 1 3552"/>
              <a:gd name="f17" fmla="*/ f13 1 1152"/>
              <a:gd name="f18" fmla="*/ f15 1 f2"/>
              <a:gd name="f19" fmla="*/ 0 1 f16"/>
              <a:gd name="f20" fmla="*/ 0 1 f17"/>
              <a:gd name="f21" fmla="*/ 3552 1 f16"/>
              <a:gd name="f22" fmla="*/ 1152 1 f17"/>
              <a:gd name="f23" fmla="*/ 384 1 f17"/>
              <a:gd name="f24" fmla="+- f18 0 f1"/>
              <a:gd name="f25" fmla="*/ f19 f11 1"/>
              <a:gd name="f26" fmla="*/ f21 f11 1"/>
              <a:gd name="f27" fmla="*/ f22 f12 1"/>
              <a:gd name="f28" fmla="*/ f20 f12 1"/>
              <a:gd name="f29" fmla="*/ f23 f12 1"/>
            </a:gdLst>
            <a:ahLst/>
            <a:cxnLst>
              <a:cxn ang="3cd4">
                <a:pos x="hc" y="t"/>
              </a:cxn>
              <a:cxn ang="0">
                <a:pos x="r" y="vc"/>
              </a:cxn>
              <a:cxn ang="cd4">
                <a:pos x="hc" y="b"/>
              </a:cxn>
              <a:cxn ang="cd2">
                <a:pos x="l" y="vc"/>
              </a:cxn>
              <a:cxn ang="f24">
                <a:pos x="f25" y="f28"/>
              </a:cxn>
              <a:cxn ang="f24">
                <a:pos x="f26" y="f27"/>
              </a:cxn>
              <a:cxn ang="f24">
                <a:pos x="f25" y="f29"/>
              </a:cxn>
              <a:cxn ang="f24">
                <a:pos x="f25" y="f28"/>
              </a:cxn>
            </a:cxnLst>
            <a:rect l="f25" t="f28" r="f26" b="f27"/>
            <a:pathLst>
              <a:path w="3552" h="1152">
                <a:moveTo>
                  <a:pt x="f5" y="f5"/>
                </a:moveTo>
                <a:lnTo>
                  <a:pt x="f8" y="f7"/>
                </a:lnTo>
                <a:lnTo>
                  <a:pt x="f5" y="f9"/>
                </a:lnTo>
                <a:lnTo>
                  <a:pt x="f5" y="f5"/>
                </a:lnTo>
                <a:close/>
              </a:path>
            </a:pathLst>
          </a:custGeom>
          <a:solidFill>
            <a:srgbClr val="556989">
              <a:alpha val="30000"/>
            </a:srgbClr>
          </a:solid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15" name="Voľná forma 25"/>
          <p:cNvSpPr/>
          <p:nvPr/>
        </p:nvSpPr>
        <p:spPr>
          <a:xfrm>
            <a:off x="366820" y="2133596"/>
            <a:ext cx="5638803" cy="2133596"/>
          </a:xfrm>
          <a:custGeom>
            <a:avLst/>
            <a:gdLst>
              <a:gd name="f0" fmla="val 10800000"/>
              <a:gd name="f1" fmla="val 5400000"/>
              <a:gd name="f2" fmla="val 180"/>
              <a:gd name="f3" fmla="val w"/>
              <a:gd name="f4" fmla="val h"/>
              <a:gd name="f5" fmla="val 0"/>
              <a:gd name="f6" fmla="val 3552"/>
              <a:gd name="f7" fmla="val 1344"/>
              <a:gd name="f8" fmla="val 48"/>
              <a:gd name="f9" fmla="+- 0 0 -90"/>
              <a:gd name="f10" fmla="*/ f3 1 3552"/>
              <a:gd name="f11" fmla="*/ f4 1 1344"/>
              <a:gd name="f12" fmla="+- f7 0 f5"/>
              <a:gd name="f13" fmla="+- f6 0 f5"/>
              <a:gd name="f14" fmla="*/ f9 f0 1"/>
              <a:gd name="f15" fmla="*/ f13 1 3552"/>
              <a:gd name="f16" fmla="*/ f12 1 1344"/>
              <a:gd name="f17" fmla="*/ f14 1 f2"/>
              <a:gd name="f18" fmla="*/ 0 1 f15"/>
              <a:gd name="f19" fmla="*/ 0 1 f16"/>
              <a:gd name="f20" fmla="*/ 3552 1 f15"/>
              <a:gd name="f21" fmla="*/ 1344 1 f16"/>
              <a:gd name="f22" fmla="*/ 48 1 f16"/>
              <a:gd name="f23" fmla="+- f17 0 f1"/>
              <a:gd name="f24" fmla="*/ f18 f10 1"/>
              <a:gd name="f25" fmla="*/ f20 f10 1"/>
              <a:gd name="f26" fmla="*/ f21 f11 1"/>
              <a:gd name="f27" fmla="*/ f19 f11 1"/>
              <a:gd name="f28" fmla="*/ f22 f11 1"/>
            </a:gdLst>
            <a:ahLst/>
            <a:cxnLst>
              <a:cxn ang="3cd4">
                <a:pos x="hc" y="t"/>
              </a:cxn>
              <a:cxn ang="0">
                <a:pos x="r" y="vc"/>
              </a:cxn>
              <a:cxn ang="cd4">
                <a:pos x="hc" y="b"/>
              </a:cxn>
              <a:cxn ang="cd2">
                <a:pos x="l" y="vc"/>
              </a:cxn>
              <a:cxn ang="f23">
                <a:pos x="f24" y="f27"/>
              </a:cxn>
              <a:cxn ang="f23">
                <a:pos x="f25" y="f26"/>
              </a:cxn>
              <a:cxn ang="f23">
                <a:pos x="f24" y="f28"/>
              </a:cxn>
              <a:cxn ang="f23">
                <a:pos x="f24" y="f27"/>
              </a:cxn>
            </a:cxnLst>
            <a:rect l="f24" t="f27" r="f25" b="f26"/>
            <a:pathLst>
              <a:path w="3552" h="1344">
                <a:moveTo>
                  <a:pt x="f5" y="f5"/>
                </a:moveTo>
                <a:lnTo>
                  <a:pt x="f6" y="f7"/>
                </a:lnTo>
                <a:lnTo>
                  <a:pt x="f5" y="f8"/>
                </a:lnTo>
                <a:lnTo>
                  <a:pt x="f5" y="f5"/>
                </a:lnTo>
                <a:close/>
              </a:path>
            </a:pathLst>
          </a:custGeom>
          <a:solidFill>
            <a:srgbClr val="556989">
              <a:alpha val="30000"/>
            </a:srgbClr>
          </a:solid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16" name="Voľná forma 26"/>
          <p:cNvSpPr/>
          <p:nvPr/>
        </p:nvSpPr>
        <p:spPr>
          <a:xfrm>
            <a:off x="4572000" y="4267203"/>
            <a:ext cx="1371600" cy="2590796"/>
          </a:xfrm>
          <a:custGeom>
            <a:avLst/>
            <a:gdLst>
              <a:gd name="f0" fmla="val 10800000"/>
              <a:gd name="f1" fmla="val 5400000"/>
              <a:gd name="f2" fmla="val 180"/>
              <a:gd name="f3" fmla="val w"/>
              <a:gd name="f4" fmla="val h"/>
              <a:gd name="f5" fmla="val 0"/>
              <a:gd name="f6" fmla="val 864"/>
              <a:gd name="f7" fmla="val 1632"/>
              <a:gd name="f8" fmla="val 96"/>
              <a:gd name="f9" fmla="+- 0 0 -90"/>
              <a:gd name="f10" fmla="*/ f3 1 864"/>
              <a:gd name="f11" fmla="*/ f4 1 1632"/>
              <a:gd name="f12" fmla="+- f7 0 f5"/>
              <a:gd name="f13" fmla="+- f6 0 f5"/>
              <a:gd name="f14" fmla="*/ f9 f0 1"/>
              <a:gd name="f15" fmla="*/ f13 1 864"/>
              <a:gd name="f16" fmla="*/ f12 1 1632"/>
              <a:gd name="f17" fmla="*/ f14 1 f2"/>
              <a:gd name="f18" fmla="*/ 0 1 f15"/>
              <a:gd name="f19" fmla="*/ 1632 1 f16"/>
              <a:gd name="f20" fmla="*/ 96 1 f15"/>
              <a:gd name="f21" fmla="*/ 864 1 f15"/>
              <a:gd name="f22" fmla="*/ 0 1 f16"/>
              <a:gd name="f23" fmla="+- f17 0 f1"/>
              <a:gd name="f24" fmla="*/ f18 f10 1"/>
              <a:gd name="f25" fmla="*/ f21 f10 1"/>
              <a:gd name="f26" fmla="*/ f19 f11 1"/>
              <a:gd name="f27" fmla="*/ f22 f11 1"/>
              <a:gd name="f28" fmla="*/ f20 f10 1"/>
            </a:gdLst>
            <a:ahLst/>
            <a:cxnLst>
              <a:cxn ang="3cd4">
                <a:pos x="hc" y="t"/>
              </a:cxn>
              <a:cxn ang="0">
                <a:pos x="r" y="vc"/>
              </a:cxn>
              <a:cxn ang="cd4">
                <a:pos x="hc" y="b"/>
              </a:cxn>
              <a:cxn ang="cd2">
                <a:pos x="l" y="vc"/>
              </a:cxn>
              <a:cxn ang="f23">
                <a:pos x="f24" y="f26"/>
              </a:cxn>
              <a:cxn ang="f23">
                <a:pos x="f28" y="f26"/>
              </a:cxn>
              <a:cxn ang="f23">
                <a:pos x="f25" y="f27"/>
              </a:cxn>
              <a:cxn ang="f23">
                <a:pos x="f24" y="f26"/>
              </a:cxn>
            </a:cxnLst>
            <a:rect l="f24" t="f27" r="f25" b="f26"/>
            <a:pathLst>
              <a:path w="864" h="1632">
                <a:moveTo>
                  <a:pt x="f5" y="f7"/>
                </a:moveTo>
                <a:lnTo>
                  <a:pt x="f8" y="f7"/>
                </a:lnTo>
                <a:lnTo>
                  <a:pt x="f6" y="f5"/>
                </a:lnTo>
                <a:lnTo>
                  <a:pt x="f5" y="f7"/>
                </a:lnTo>
                <a:close/>
              </a:path>
            </a:pathLst>
          </a:custGeom>
          <a:solidFill>
            <a:srgbClr val="586986">
              <a:alpha val="30000"/>
            </a:srgbClr>
          </a:solid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17" name="Zástupný symbol textu 2"/>
          <p:cNvSpPr txBox="1">
            <a:spLocks noGrp="1"/>
          </p:cNvSpPr>
          <p:nvPr>
            <p:ph type="body" idx="1"/>
          </p:nvPr>
        </p:nvSpPr>
        <p:spPr>
          <a:xfrm>
            <a:off x="706904" y="1351675"/>
            <a:ext cx="5718044" cy="977484"/>
          </a:xfrm>
        </p:spPr>
        <p:txBody>
          <a:bodyPr lIns="82296" bIns="0"/>
          <a:lstStyle>
            <a:lvl1pPr marL="54864" indent="0">
              <a:buNone/>
              <a:defRPr sz="2000"/>
            </a:lvl1pPr>
          </a:lstStyle>
          <a:p>
            <a:pPr lvl="0"/>
            <a:r>
              <a:rPr lang="sk-SK"/>
              <a:t>Kliknite sem a upravte štýly predlohy textu.</a:t>
            </a:r>
          </a:p>
        </p:txBody>
      </p:sp>
      <p:sp>
        <p:nvSpPr>
          <p:cNvPr id="18" name="Zástupný symbol dátumu 3"/>
          <p:cNvSpPr txBox="1">
            <a:spLocks noGrp="1"/>
          </p:cNvSpPr>
          <p:nvPr>
            <p:ph type="dt" sz="half" idx="7"/>
          </p:nvPr>
        </p:nvSpPr>
        <p:spPr/>
        <p:txBody>
          <a:bodyPr/>
          <a:lstStyle>
            <a:lvl1pPr>
              <a:defRPr/>
            </a:lvl1pPr>
          </a:lstStyle>
          <a:p>
            <a:pPr lvl="0"/>
            <a:fld id="{AE82E6D0-E107-44DF-9D27-766D43706691}" type="datetime1">
              <a:rPr lang="en-US"/>
              <a:pPr lvl="0"/>
              <a:t>6/10/2014</a:t>
            </a:fld>
            <a:endParaRPr lang="en-US"/>
          </a:p>
        </p:txBody>
      </p:sp>
      <p:sp>
        <p:nvSpPr>
          <p:cNvPr id="19" name="Zástupný symbol päty 4"/>
          <p:cNvSpPr txBox="1">
            <a:spLocks noGrp="1"/>
          </p:cNvSpPr>
          <p:nvPr>
            <p:ph type="ftr" sz="quarter" idx="9"/>
          </p:nvPr>
        </p:nvSpPr>
        <p:spPr/>
        <p:txBody>
          <a:bodyPr/>
          <a:lstStyle>
            <a:lvl1pPr>
              <a:defRPr/>
            </a:lvl1pPr>
          </a:lstStyle>
          <a:p>
            <a:pPr lvl="0"/>
            <a:endParaRPr lang="en-US"/>
          </a:p>
        </p:txBody>
      </p:sp>
      <p:sp>
        <p:nvSpPr>
          <p:cNvPr id="20" name="Zástupný symbol čísla snímky 5"/>
          <p:cNvSpPr txBox="1">
            <a:spLocks noGrp="1"/>
          </p:cNvSpPr>
          <p:nvPr>
            <p:ph type="sldNum" sz="quarter" idx="8"/>
          </p:nvPr>
        </p:nvSpPr>
        <p:spPr/>
        <p:txBody>
          <a:bodyPr/>
          <a:lstStyle>
            <a:lvl1pPr>
              <a:defRPr/>
            </a:lvl1pPr>
          </a:lstStyle>
          <a:p>
            <a:pPr lvl="0"/>
            <a:fld id="{D49360E0-44EC-4410-BFBC-973945DB86B6}" type="slidenum">
              <a:rPr/>
              <a:pPr lvl="0"/>
              <a:t>‹#›</a:t>
            </a:fld>
            <a:endParaRPr lang="en-US"/>
          </a:p>
        </p:txBody>
      </p:sp>
      <p:sp>
        <p:nvSpPr>
          <p:cNvPr id="21" name="Obdĺžnik 6"/>
          <p:cNvSpPr/>
          <p:nvPr/>
        </p:nvSpPr>
        <p:spPr>
          <a:xfrm>
            <a:off x="363163" y="402262"/>
            <a:ext cx="8503920" cy="886263"/>
          </a:xfrm>
          <a:prstGeom prst="rect">
            <a:avLst/>
          </a:prstGeom>
          <a:solidFill>
            <a:srgbClr val="586986">
              <a:alpha val="40000"/>
            </a:srgbClr>
          </a:soli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22" name="Nadpis 1"/>
          <p:cNvSpPr txBox="1">
            <a:spLocks noGrp="1"/>
          </p:cNvSpPr>
          <p:nvPr>
            <p:ph type="title"/>
          </p:nvPr>
        </p:nvSpPr>
        <p:spPr>
          <a:xfrm>
            <a:off x="706904" y="512064"/>
            <a:ext cx="8156448" cy="777240"/>
          </a:xfrm>
        </p:spPr>
        <p:txBody>
          <a:bodyPr tIns="64008"/>
          <a:lstStyle>
            <a:lvl1pPr>
              <a:defRPr sz="3800" spc="-150"/>
            </a:lvl1pPr>
          </a:lstStyle>
          <a:p>
            <a:pPr lvl="0"/>
            <a:r>
              <a:rPr lang="sk-SK"/>
              <a:t>Kliknite sem a upravte štýl predlohy nadpisov.</a:t>
            </a:r>
            <a:endParaRPr lang="en-US"/>
          </a:p>
        </p:txBody>
      </p:sp>
      <p:sp>
        <p:nvSpPr>
          <p:cNvPr id="23" name="Obdĺžnik 7"/>
          <p:cNvSpPr/>
          <p:nvPr/>
        </p:nvSpPr>
        <p:spPr>
          <a:xfrm flipH="1">
            <a:off x="371539" y="680478"/>
            <a:ext cx="27432" cy="365760"/>
          </a:xfrm>
          <a:prstGeom prst="rect">
            <a:avLst/>
          </a:prstGeom>
          <a:solidFill>
            <a:srgbClr val="000000"/>
          </a:soli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24" name="Obdĺžnik 8"/>
          <p:cNvSpPr/>
          <p:nvPr/>
        </p:nvSpPr>
        <p:spPr>
          <a:xfrm flipH="1">
            <a:off x="411105" y="680478"/>
            <a:ext cx="27432" cy="365760"/>
          </a:xfrm>
          <a:prstGeom prst="rect">
            <a:avLst/>
          </a:prstGeom>
          <a:solidFill>
            <a:srgbClr val="000000"/>
          </a:soli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25" name="Obdĺžnik 9"/>
          <p:cNvSpPr/>
          <p:nvPr/>
        </p:nvSpPr>
        <p:spPr>
          <a:xfrm flipH="1">
            <a:off x="448449" y="680478"/>
            <a:ext cx="9144" cy="365760"/>
          </a:xfrm>
          <a:prstGeom prst="rect">
            <a:avLst/>
          </a:prstGeom>
          <a:solidFill>
            <a:srgbClr val="000000"/>
          </a:soli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26" name="Obdĺžnik 10"/>
          <p:cNvSpPr/>
          <p:nvPr/>
        </p:nvSpPr>
        <p:spPr>
          <a:xfrm flipH="1">
            <a:off x="476704" y="680478"/>
            <a:ext cx="9144" cy="365760"/>
          </a:xfrm>
          <a:prstGeom prst="rect">
            <a:avLst/>
          </a:prstGeom>
          <a:solidFill>
            <a:srgbClr val="000000"/>
          </a:soli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27" name="Obdĺžnik 11"/>
          <p:cNvSpPr/>
          <p:nvPr/>
        </p:nvSpPr>
        <p:spPr>
          <a:xfrm>
            <a:off x="500478" y="680478"/>
            <a:ext cx="36576" cy="365760"/>
          </a:xfrm>
          <a:prstGeom prst="rect">
            <a:avLst/>
          </a:prstGeom>
          <a:solidFill>
            <a:srgbClr val="000000"/>
          </a:soli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Tree>
    <p:extLst>
      <p:ext uri="{BB962C8B-B14F-4D97-AF65-F5344CB8AC3E}">
        <p14:creationId xmlns:p14="http://schemas.microsoft.com/office/powerpoint/2010/main" xmlns="" val="336788515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va obsahy">
    <p:spTree>
      <p:nvGrpSpPr>
        <p:cNvPr id="1" name=""/>
        <p:cNvGrpSpPr/>
        <p:nvPr/>
      </p:nvGrpSpPr>
      <p:grpSpPr>
        <a:xfrm>
          <a:off x="0" y="0"/>
          <a:ext cx="0" cy="0"/>
          <a:chOff x="0" y="0"/>
          <a:chExt cx="0" cy="0"/>
        </a:xfrm>
      </p:grpSpPr>
      <p:sp>
        <p:nvSpPr>
          <p:cNvPr id="2" name="Nadpis 1"/>
          <p:cNvSpPr txBox="1">
            <a:spLocks noGrp="1"/>
          </p:cNvSpPr>
          <p:nvPr>
            <p:ph type="title"/>
          </p:nvPr>
        </p:nvSpPr>
        <p:spPr>
          <a:xfrm>
            <a:off x="457200" y="512064"/>
            <a:ext cx="8229600" cy="914400"/>
          </a:xfrm>
        </p:spPr>
        <p:txBody>
          <a:bodyPr/>
          <a:lstStyle>
            <a:lvl1pPr>
              <a:defRPr/>
            </a:lvl1pPr>
          </a:lstStyle>
          <a:p>
            <a:pPr lvl="0"/>
            <a:r>
              <a:rPr lang="sk-SK"/>
              <a:t>Kliknite sem a upravte štýl predlohy nadpisov.</a:t>
            </a:r>
            <a:endParaRPr lang="en-US"/>
          </a:p>
        </p:txBody>
      </p:sp>
      <p:sp>
        <p:nvSpPr>
          <p:cNvPr id="3" name="Zástupný symbol obsahu 2"/>
          <p:cNvSpPr txBox="1">
            <a:spLocks noGrp="1"/>
          </p:cNvSpPr>
          <p:nvPr>
            <p:ph idx="1"/>
          </p:nvPr>
        </p:nvSpPr>
        <p:spPr>
          <a:xfrm>
            <a:off x="464341" y="1770497"/>
            <a:ext cx="4038603" cy="4525959"/>
          </a:xfrm>
        </p:spPr>
        <p:txBody>
          <a:bodyPr/>
          <a:lstStyle>
            <a:lvl1pPr>
              <a:defRPr sz="2800"/>
            </a:lvl1pPr>
            <a:lvl2pPr>
              <a:defRPr sz="2400"/>
            </a:lvl2pPr>
            <a:lvl3pPr>
              <a:spcBef>
                <a:spcPts val="500"/>
              </a:spcBef>
              <a:defRPr sz="2000"/>
            </a:lvl3pPr>
            <a:lvl4pPr>
              <a:spcBef>
                <a:spcPts val="400"/>
              </a:spcBef>
              <a:defRPr sz="1800"/>
            </a:lvl4pPr>
            <a:lvl5pPr>
              <a:spcBef>
                <a:spcPts val="400"/>
              </a:spcBef>
              <a:defRPr sz="1800"/>
            </a:lvl5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Zástupný symbol obsahu 3"/>
          <p:cNvSpPr txBox="1">
            <a:spLocks noGrp="1"/>
          </p:cNvSpPr>
          <p:nvPr>
            <p:ph idx="2"/>
          </p:nvPr>
        </p:nvSpPr>
        <p:spPr>
          <a:xfrm>
            <a:off x="4655347" y="1770497"/>
            <a:ext cx="4038603" cy="4525959"/>
          </a:xfrm>
        </p:spPr>
        <p:txBody>
          <a:bodyPr/>
          <a:lstStyle>
            <a:lvl1pPr>
              <a:defRPr sz="2800"/>
            </a:lvl1pPr>
            <a:lvl2pPr>
              <a:defRPr sz="2400"/>
            </a:lvl2pPr>
            <a:lvl3pPr>
              <a:spcBef>
                <a:spcPts val="500"/>
              </a:spcBef>
              <a:defRPr sz="2000"/>
            </a:lvl3pPr>
            <a:lvl4pPr>
              <a:spcBef>
                <a:spcPts val="400"/>
              </a:spcBef>
              <a:defRPr sz="1800"/>
            </a:lvl4pPr>
            <a:lvl5pPr>
              <a:spcBef>
                <a:spcPts val="400"/>
              </a:spcBef>
              <a:defRPr sz="1800"/>
            </a:lvl5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5" name="Zástupný symbol dátumu 4"/>
          <p:cNvSpPr txBox="1">
            <a:spLocks noGrp="1"/>
          </p:cNvSpPr>
          <p:nvPr>
            <p:ph type="dt" sz="half" idx="7"/>
          </p:nvPr>
        </p:nvSpPr>
        <p:spPr/>
        <p:txBody>
          <a:bodyPr/>
          <a:lstStyle>
            <a:lvl1pPr>
              <a:defRPr/>
            </a:lvl1pPr>
          </a:lstStyle>
          <a:p>
            <a:pPr lvl="0"/>
            <a:fld id="{AAC4C52F-BBA6-4407-8D90-6426C8BD0524}" type="datetime1">
              <a:rPr lang="en-US"/>
              <a:pPr lvl="0"/>
              <a:t>6/10/2014</a:t>
            </a:fld>
            <a:endParaRPr lang="en-US"/>
          </a:p>
        </p:txBody>
      </p:sp>
      <p:sp>
        <p:nvSpPr>
          <p:cNvPr id="6" name="Zástupný symbol päty 5"/>
          <p:cNvSpPr txBox="1">
            <a:spLocks noGrp="1"/>
          </p:cNvSpPr>
          <p:nvPr>
            <p:ph type="ftr" sz="quarter" idx="9"/>
          </p:nvPr>
        </p:nvSpPr>
        <p:spPr/>
        <p:txBody>
          <a:bodyPr/>
          <a:lstStyle>
            <a:lvl1pPr>
              <a:defRPr/>
            </a:lvl1pPr>
          </a:lstStyle>
          <a:p>
            <a:pPr lvl="0"/>
            <a:endParaRPr lang="en-US"/>
          </a:p>
        </p:txBody>
      </p:sp>
      <p:sp>
        <p:nvSpPr>
          <p:cNvPr id="7" name="Zástupný symbol čísla snímky 6"/>
          <p:cNvSpPr txBox="1">
            <a:spLocks noGrp="1"/>
          </p:cNvSpPr>
          <p:nvPr>
            <p:ph type="sldNum" sz="quarter" idx="8"/>
          </p:nvPr>
        </p:nvSpPr>
        <p:spPr/>
        <p:txBody>
          <a:bodyPr/>
          <a:lstStyle>
            <a:lvl1pPr>
              <a:defRPr/>
            </a:lvl1pPr>
          </a:lstStyle>
          <a:p>
            <a:pPr lvl="0"/>
            <a:fld id="{CF9E35BE-004A-438D-9508-49804994791A}" type="slidenum">
              <a:rPr/>
              <a:pPr lvl="0"/>
              <a:t>‹#›</a:t>
            </a:fld>
            <a:endParaRPr lang="en-US"/>
          </a:p>
        </p:txBody>
      </p:sp>
    </p:spTree>
    <p:extLst>
      <p:ext uri="{BB962C8B-B14F-4D97-AF65-F5344CB8AC3E}">
        <p14:creationId xmlns:p14="http://schemas.microsoft.com/office/powerpoint/2010/main" xmlns="" val="302425023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ovnanie">
    <p:spTree>
      <p:nvGrpSpPr>
        <p:cNvPr id="1" name=""/>
        <p:cNvGrpSpPr/>
        <p:nvPr/>
      </p:nvGrpSpPr>
      <p:grpSpPr>
        <a:xfrm>
          <a:off x="0" y="0"/>
          <a:ext cx="0" cy="0"/>
          <a:chOff x="0" y="0"/>
          <a:chExt cx="0" cy="0"/>
        </a:xfrm>
      </p:grpSpPr>
      <p:sp>
        <p:nvSpPr>
          <p:cNvPr id="2" name="Obdĺžnik 24"/>
          <p:cNvSpPr/>
          <p:nvPr/>
        </p:nvSpPr>
        <p:spPr>
          <a:xfrm>
            <a:off x="0" y="402262"/>
            <a:ext cx="8867083" cy="886263"/>
          </a:xfrm>
          <a:prstGeom prst="rect">
            <a:avLst/>
          </a:prstGeom>
          <a:solidFill>
            <a:srgbClr val="586986">
              <a:alpha val="40000"/>
            </a:srgbClr>
          </a:soli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3" name="Nadpis 1"/>
          <p:cNvSpPr txBox="1">
            <a:spLocks noGrp="1"/>
          </p:cNvSpPr>
          <p:nvPr>
            <p:ph type="title"/>
          </p:nvPr>
        </p:nvSpPr>
        <p:spPr>
          <a:xfrm>
            <a:off x="504821" y="512064"/>
            <a:ext cx="7772400" cy="914400"/>
          </a:xfrm>
        </p:spPr>
        <p:txBody>
          <a:bodyPr/>
          <a:lstStyle>
            <a:lvl1pPr>
              <a:defRPr/>
            </a:lvl1pPr>
          </a:lstStyle>
          <a:p>
            <a:pPr lvl="0"/>
            <a:r>
              <a:rPr lang="sk-SK"/>
              <a:t>Kliknite sem a upravte štýl predlohy nadpisov.</a:t>
            </a:r>
            <a:endParaRPr lang="en-US"/>
          </a:p>
        </p:txBody>
      </p:sp>
      <p:sp>
        <p:nvSpPr>
          <p:cNvPr id="4" name="Zástupný symbol textu 2"/>
          <p:cNvSpPr txBox="1">
            <a:spLocks noGrp="1"/>
          </p:cNvSpPr>
          <p:nvPr>
            <p:ph type="body" idx="1"/>
          </p:nvPr>
        </p:nvSpPr>
        <p:spPr>
          <a:xfrm>
            <a:off x="457200" y="1809753"/>
            <a:ext cx="4040184" cy="639759"/>
          </a:xfrm>
        </p:spPr>
        <p:txBody>
          <a:bodyPr anchor="ctr"/>
          <a:lstStyle>
            <a:lvl1pPr marL="73152" indent="0">
              <a:buNone/>
              <a:defRPr sz="2400" b="1">
                <a:solidFill>
                  <a:srgbClr val="EA157A"/>
                </a:solidFill>
              </a:defRPr>
            </a:lvl1pPr>
          </a:lstStyle>
          <a:p>
            <a:pPr lvl="0"/>
            <a:r>
              <a:rPr lang="sk-SK"/>
              <a:t>Kliknite sem a upravte štýly predlohy textu.</a:t>
            </a:r>
          </a:p>
        </p:txBody>
      </p:sp>
      <p:sp>
        <p:nvSpPr>
          <p:cNvPr id="5" name="Zástupný symbol textu 3"/>
          <p:cNvSpPr txBox="1">
            <a:spLocks noGrp="1"/>
          </p:cNvSpPr>
          <p:nvPr>
            <p:ph type="body" idx="3"/>
          </p:nvPr>
        </p:nvSpPr>
        <p:spPr>
          <a:xfrm>
            <a:off x="4645023" y="1809753"/>
            <a:ext cx="4041776" cy="639759"/>
          </a:xfrm>
        </p:spPr>
        <p:txBody>
          <a:bodyPr anchor="ctr"/>
          <a:lstStyle>
            <a:lvl1pPr marL="73152" indent="0">
              <a:buNone/>
              <a:defRPr sz="2400" b="1">
                <a:solidFill>
                  <a:srgbClr val="EA157A"/>
                </a:solidFill>
              </a:defRPr>
            </a:lvl1pPr>
          </a:lstStyle>
          <a:p>
            <a:pPr lvl="0"/>
            <a:r>
              <a:rPr lang="sk-SK"/>
              <a:t>Kliknite sem a upravte štýly predlohy textu.</a:t>
            </a:r>
          </a:p>
        </p:txBody>
      </p:sp>
      <p:sp>
        <p:nvSpPr>
          <p:cNvPr id="6" name="Zástupný symbol obsahu 4"/>
          <p:cNvSpPr txBox="1">
            <a:spLocks noGrp="1"/>
          </p:cNvSpPr>
          <p:nvPr>
            <p:ph idx="2"/>
          </p:nvPr>
        </p:nvSpPr>
        <p:spPr>
          <a:xfrm>
            <a:off x="457200" y="2459041"/>
            <a:ext cx="4040184" cy="3959352"/>
          </a:xfrm>
        </p:spPr>
        <p:txBody>
          <a:bodyPr/>
          <a:lstStyle>
            <a:lvl1pPr>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7" name="Zástupný symbol obsahu 5"/>
          <p:cNvSpPr txBox="1">
            <a:spLocks noGrp="1"/>
          </p:cNvSpPr>
          <p:nvPr>
            <p:ph idx="4"/>
          </p:nvPr>
        </p:nvSpPr>
        <p:spPr>
          <a:xfrm>
            <a:off x="4645023" y="2459041"/>
            <a:ext cx="4041776" cy="3959352"/>
          </a:xfrm>
        </p:spPr>
        <p:txBody>
          <a:bodyPr/>
          <a:lstStyle>
            <a:lvl1pPr>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8" name="Zástupný symbol dátumu 6"/>
          <p:cNvSpPr txBox="1">
            <a:spLocks noGrp="1"/>
          </p:cNvSpPr>
          <p:nvPr>
            <p:ph type="dt" sz="half" idx="7"/>
          </p:nvPr>
        </p:nvSpPr>
        <p:spPr/>
        <p:txBody>
          <a:bodyPr/>
          <a:lstStyle>
            <a:lvl1pPr>
              <a:defRPr/>
            </a:lvl1pPr>
          </a:lstStyle>
          <a:p>
            <a:pPr lvl="0"/>
            <a:fld id="{69BF9E90-9C07-4DEF-A6A6-BCA38CCEAC10}" type="datetime1">
              <a:rPr lang="en-US"/>
              <a:pPr lvl="0"/>
              <a:t>6/10/2014</a:t>
            </a:fld>
            <a:endParaRPr lang="en-US"/>
          </a:p>
        </p:txBody>
      </p:sp>
      <p:sp>
        <p:nvSpPr>
          <p:cNvPr id="9" name="Zástupný symbol päty 7"/>
          <p:cNvSpPr txBox="1">
            <a:spLocks noGrp="1"/>
          </p:cNvSpPr>
          <p:nvPr>
            <p:ph type="ftr" sz="quarter" idx="9"/>
          </p:nvPr>
        </p:nvSpPr>
        <p:spPr/>
        <p:txBody>
          <a:bodyPr/>
          <a:lstStyle>
            <a:lvl1pPr>
              <a:defRPr/>
            </a:lvl1pPr>
          </a:lstStyle>
          <a:p>
            <a:pPr lvl="0"/>
            <a:endParaRPr lang="en-US"/>
          </a:p>
        </p:txBody>
      </p:sp>
      <p:sp>
        <p:nvSpPr>
          <p:cNvPr id="10" name="Zástupný symbol čísla snímky 8"/>
          <p:cNvSpPr txBox="1">
            <a:spLocks noGrp="1"/>
          </p:cNvSpPr>
          <p:nvPr>
            <p:ph type="sldNum" sz="quarter" idx="8"/>
          </p:nvPr>
        </p:nvSpPr>
        <p:spPr/>
        <p:txBody>
          <a:bodyPr/>
          <a:lstStyle>
            <a:lvl1pPr>
              <a:defRPr/>
            </a:lvl1pPr>
          </a:lstStyle>
          <a:p>
            <a:pPr lvl="0"/>
            <a:fld id="{73359F55-A865-4AF0-88C6-C7619CF19540}" type="slidenum">
              <a:rPr/>
              <a:pPr lvl="0"/>
              <a:t>‹#›</a:t>
            </a:fld>
            <a:endParaRPr lang="en-US"/>
          </a:p>
        </p:txBody>
      </p:sp>
      <p:sp>
        <p:nvSpPr>
          <p:cNvPr id="11" name="Obdĺžnik 15"/>
          <p:cNvSpPr/>
          <p:nvPr/>
        </p:nvSpPr>
        <p:spPr>
          <a:xfrm>
            <a:off x="87791" y="680478"/>
            <a:ext cx="45720" cy="365760"/>
          </a:xfrm>
          <a:prstGeom prst="rect">
            <a:avLst/>
          </a:prstGeom>
          <a:solidFill>
            <a:srgbClr val="4E5B6F"/>
          </a:soli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12" name="Obdĺžnik 16"/>
          <p:cNvSpPr/>
          <p:nvPr/>
        </p:nvSpPr>
        <p:spPr>
          <a:xfrm>
            <a:off x="47301" y="680478"/>
            <a:ext cx="27432" cy="365760"/>
          </a:xfrm>
          <a:prstGeom prst="rect">
            <a:avLst/>
          </a:prstGeom>
          <a:solidFill>
            <a:srgbClr val="4E5B6F"/>
          </a:soli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13" name="Obdĺžnik 17"/>
          <p:cNvSpPr/>
          <p:nvPr/>
        </p:nvSpPr>
        <p:spPr>
          <a:xfrm>
            <a:off x="28254" y="680478"/>
            <a:ext cx="9144" cy="365760"/>
          </a:xfrm>
          <a:prstGeom prst="rect">
            <a:avLst/>
          </a:prstGeom>
          <a:solidFill>
            <a:srgbClr val="4E5B6F"/>
          </a:soli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14" name="Obdĺžnik 18"/>
          <p:cNvSpPr/>
          <p:nvPr/>
        </p:nvSpPr>
        <p:spPr>
          <a:xfrm>
            <a:off x="0" y="680478"/>
            <a:ext cx="9144" cy="365760"/>
          </a:xfrm>
          <a:prstGeom prst="rect">
            <a:avLst/>
          </a:prstGeom>
          <a:solidFill>
            <a:srgbClr val="4E5B6F"/>
          </a:soli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15" name="Obdĺžnik 19"/>
          <p:cNvSpPr/>
          <p:nvPr/>
        </p:nvSpPr>
        <p:spPr>
          <a:xfrm flipH="1">
            <a:off x="149769" y="680478"/>
            <a:ext cx="27432" cy="365760"/>
          </a:xfrm>
          <a:prstGeom prst="rect">
            <a:avLst/>
          </a:prstGeom>
          <a:solidFill>
            <a:srgbClr val="4E5B6F"/>
          </a:soli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16" name="Obdĺžnik 20"/>
          <p:cNvSpPr/>
          <p:nvPr/>
        </p:nvSpPr>
        <p:spPr>
          <a:xfrm flipH="1">
            <a:off x="189344" y="680478"/>
            <a:ext cx="27432" cy="365760"/>
          </a:xfrm>
          <a:prstGeom prst="rect">
            <a:avLst/>
          </a:prstGeom>
          <a:solidFill>
            <a:srgbClr val="4E5B6F"/>
          </a:soli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17" name="Obdĺžnik 21"/>
          <p:cNvSpPr/>
          <p:nvPr/>
        </p:nvSpPr>
        <p:spPr>
          <a:xfrm flipH="1">
            <a:off x="226679" y="680478"/>
            <a:ext cx="9144" cy="365760"/>
          </a:xfrm>
          <a:prstGeom prst="rect">
            <a:avLst/>
          </a:prstGeom>
          <a:solidFill>
            <a:srgbClr val="4E5B6F"/>
          </a:soli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18" name="Obdĺžnik 28"/>
          <p:cNvSpPr/>
          <p:nvPr/>
        </p:nvSpPr>
        <p:spPr>
          <a:xfrm flipH="1">
            <a:off x="254934" y="680478"/>
            <a:ext cx="9144" cy="365760"/>
          </a:xfrm>
          <a:prstGeom prst="rect">
            <a:avLst/>
          </a:prstGeom>
          <a:solidFill>
            <a:srgbClr val="4E5B6F"/>
          </a:soli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19" name="Obdĺžnik 29"/>
          <p:cNvSpPr/>
          <p:nvPr/>
        </p:nvSpPr>
        <p:spPr>
          <a:xfrm>
            <a:off x="278709" y="680478"/>
            <a:ext cx="36576" cy="365760"/>
          </a:xfrm>
          <a:prstGeom prst="rect">
            <a:avLst/>
          </a:prstGeom>
          <a:solidFill>
            <a:srgbClr val="4E5B6F"/>
          </a:soli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Tree>
    <p:extLst>
      <p:ext uri="{BB962C8B-B14F-4D97-AF65-F5344CB8AC3E}">
        <p14:creationId xmlns:p14="http://schemas.microsoft.com/office/powerpoint/2010/main" xmlns="" val="207933388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Len nadpis">
    <p:spTree>
      <p:nvGrpSpPr>
        <p:cNvPr id="1" name=""/>
        <p:cNvGrpSpPr/>
        <p:nvPr/>
      </p:nvGrpSpPr>
      <p:grpSpPr>
        <a:xfrm>
          <a:off x="0" y="0"/>
          <a:ext cx="0" cy="0"/>
          <a:chOff x="0" y="0"/>
          <a:chExt cx="0" cy="0"/>
        </a:xfrm>
      </p:grpSpPr>
      <p:sp>
        <p:nvSpPr>
          <p:cNvPr id="2" name="Nadpis 1"/>
          <p:cNvSpPr txBox="1">
            <a:spLocks noGrp="1"/>
          </p:cNvSpPr>
          <p:nvPr>
            <p:ph type="title"/>
          </p:nvPr>
        </p:nvSpPr>
        <p:spPr/>
        <p:txBody>
          <a:bodyPr/>
          <a:lstStyle>
            <a:lvl1pPr>
              <a:defRPr/>
            </a:lvl1pPr>
          </a:lstStyle>
          <a:p>
            <a:pPr lvl="0"/>
            <a:r>
              <a:rPr lang="sk-SK"/>
              <a:t>Kliknite sem a upravte štýl predlohy nadpisov.</a:t>
            </a:r>
            <a:endParaRPr lang="en-US"/>
          </a:p>
        </p:txBody>
      </p:sp>
      <p:sp>
        <p:nvSpPr>
          <p:cNvPr id="3" name="Zástupný symbol dátumu 2"/>
          <p:cNvSpPr txBox="1">
            <a:spLocks noGrp="1"/>
          </p:cNvSpPr>
          <p:nvPr>
            <p:ph type="dt" sz="half" idx="7"/>
          </p:nvPr>
        </p:nvSpPr>
        <p:spPr/>
        <p:txBody>
          <a:bodyPr/>
          <a:lstStyle>
            <a:lvl1pPr>
              <a:defRPr/>
            </a:lvl1pPr>
          </a:lstStyle>
          <a:p>
            <a:pPr lvl="0"/>
            <a:fld id="{9FE78615-E6BC-46FC-A8BF-A8915D3C380F}" type="datetime1">
              <a:rPr lang="en-US"/>
              <a:pPr lvl="0"/>
              <a:t>6/10/2014</a:t>
            </a:fld>
            <a:endParaRPr lang="en-US"/>
          </a:p>
        </p:txBody>
      </p:sp>
      <p:sp>
        <p:nvSpPr>
          <p:cNvPr id="4" name="Zástupný symbol päty 3"/>
          <p:cNvSpPr txBox="1">
            <a:spLocks noGrp="1"/>
          </p:cNvSpPr>
          <p:nvPr>
            <p:ph type="ftr" sz="quarter" idx="9"/>
          </p:nvPr>
        </p:nvSpPr>
        <p:spPr/>
        <p:txBody>
          <a:bodyPr/>
          <a:lstStyle>
            <a:lvl1pPr>
              <a:defRPr/>
            </a:lvl1pPr>
          </a:lstStyle>
          <a:p>
            <a:pPr lvl="0"/>
            <a:endParaRPr lang="en-US"/>
          </a:p>
        </p:txBody>
      </p:sp>
      <p:sp>
        <p:nvSpPr>
          <p:cNvPr id="5" name="Zástupný symbol čísla snímky 4"/>
          <p:cNvSpPr txBox="1">
            <a:spLocks noGrp="1"/>
          </p:cNvSpPr>
          <p:nvPr>
            <p:ph type="sldNum" sz="quarter" idx="8"/>
          </p:nvPr>
        </p:nvSpPr>
        <p:spPr/>
        <p:txBody>
          <a:bodyPr/>
          <a:lstStyle>
            <a:lvl1pPr>
              <a:defRPr/>
            </a:lvl1pPr>
          </a:lstStyle>
          <a:p>
            <a:pPr lvl="0"/>
            <a:fld id="{6BE02486-ACC1-4F69-AB75-856F8E4C02E1}" type="slidenum">
              <a:rPr/>
              <a:pPr lvl="0"/>
              <a:t>‹#›</a:t>
            </a:fld>
            <a:endParaRPr lang="en-US"/>
          </a:p>
        </p:txBody>
      </p:sp>
    </p:spTree>
    <p:extLst>
      <p:ext uri="{BB962C8B-B14F-4D97-AF65-F5344CB8AC3E}">
        <p14:creationId xmlns:p14="http://schemas.microsoft.com/office/powerpoint/2010/main" xmlns="" val="58973752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a">
    <p:spTree>
      <p:nvGrpSpPr>
        <p:cNvPr id="1" name=""/>
        <p:cNvGrpSpPr/>
        <p:nvPr/>
      </p:nvGrpSpPr>
      <p:grpSpPr>
        <a:xfrm>
          <a:off x="0" y="0"/>
          <a:ext cx="0" cy="0"/>
          <a:chOff x="0" y="0"/>
          <a:chExt cx="0" cy="0"/>
        </a:xfrm>
      </p:grpSpPr>
      <p:sp>
        <p:nvSpPr>
          <p:cNvPr id="2" name="Zástupný symbol dátumu 1"/>
          <p:cNvSpPr txBox="1">
            <a:spLocks noGrp="1"/>
          </p:cNvSpPr>
          <p:nvPr>
            <p:ph type="dt" sz="half" idx="7"/>
          </p:nvPr>
        </p:nvSpPr>
        <p:spPr/>
        <p:txBody>
          <a:bodyPr/>
          <a:lstStyle>
            <a:lvl1pPr>
              <a:defRPr/>
            </a:lvl1pPr>
          </a:lstStyle>
          <a:p>
            <a:pPr lvl="0"/>
            <a:fld id="{F6C5B30C-E7C8-4B2E-AC79-685B460C5FEC}" type="datetime1">
              <a:rPr lang="en-US"/>
              <a:pPr lvl="0"/>
              <a:t>6/10/2014</a:t>
            </a:fld>
            <a:endParaRPr lang="en-US"/>
          </a:p>
        </p:txBody>
      </p:sp>
      <p:sp>
        <p:nvSpPr>
          <p:cNvPr id="3" name="Zástupný symbol päty 2"/>
          <p:cNvSpPr txBox="1">
            <a:spLocks noGrp="1"/>
          </p:cNvSpPr>
          <p:nvPr>
            <p:ph type="ftr" sz="quarter" idx="9"/>
          </p:nvPr>
        </p:nvSpPr>
        <p:spPr/>
        <p:txBody>
          <a:bodyPr/>
          <a:lstStyle>
            <a:lvl1pPr>
              <a:defRPr/>
            </a:lvl1pPr>
          </a:lstStyle>
          <a:p>
            <a:pPr lvl="0"/>
            <a:endParaRPr lang="en-US"/>
          </a:p>
        </p:txBody>
      </p:sp>
      <p:sp>
        <p:nvSpPr>
          <p:cNvPr id="4" name="Zástupný symbol čísla snímky 3"/>
          <p:cNvSpPr txBox="1">
            <a:spLocks noGrp="1"/>
          </p:cNvSpPr>
          <p:nvPr>
            <p:ph type="sldNum" sz="quarter" idx="8"/>
          </p:nvPr>
        </p:nvSpPr>
        <p:spPr/>
        <p:txBody>
          <a:bodyPr/>
          <a:lstStyle>
            <a:lvl1pPr>
              <a:defRPr/>
            </a:lvl1pPr>
          </a:lstStyle>
          <a:p>
            <a:pPr lvl="0"/>
            <a:fld id="{C72A6D85-1590-436A-A59F-8EA0887AF262}" type="slidenum">
              <a:rPr/>
              <a:pPr lvl="0"/>
              <a:t>‹#›</a:t>
            </a:fld>
            <a:endParaRPr lang="en-US"/>
          </a:p>
        </p:txBody>
      </p:sp>
    </p:spTree>
    <p:extLst>
      <p:ext uri="{BB962C8B-B14F-4D97-AF65-F5344CB8AC3E}">
        <p14:creationId xmlns:p14="http://schemas.microsoft.com/office/powerpoint/2010/main" xmlns="" val="368893261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popisom">
    <p:spTree>
      <p:nvGrpSpPr>
        <p:cNvPr id="1" name=""/>
        <p:cNvGrpSpPr/>
        <p:nvPr/>
      </p:nvGrpSpPr>
      <p:grpSpPr>
        <a:xfrm>
          <a:off x="0" y="0"/>
          <a:ext cx="0" cy="0"/>
          <a:chOff x="0" y="0"/>
          <a:chExt cx="0" cy="0"/>
        </a:xfrm>
      </p:grpSpPr>
      <p:sp>
        <p:nvSpPr>
          <p:cNvPr id="2" name="Nadpis 1"/>
          <p:cNvSpPr txBox="1">
            <a:spLocks noGrp="1"/>
          </p:cNvSpPr>
          <p:nvPr>
            <p:ph type="title"/>
          </p:nvPr>
        </p:nvSpPr>
        <p:spPr>
          <a:xfrm>
            <a:off x="685800" y="273048"/>
            <a:ext cx="8229600" cy="1162046"/>
          </a:xfrm>
        </p:spPr>
        <p:txBody>
          <a:bodyPr anchor="ctr"/>
          <a:lstStyle>
            <a:lvl1pPr>
              <a:defRPr sz="3600"/>
            </a:lvl1pPr>
          </a:lstStyle>
          <a:p>
            <a:pPr lvl="0"/>
            <a:r>
              <a:rPr lang="sk-SK"/>
              <a:t>Kliknite sem a upravte štýl predlohy nadpisov.</a:t>
            </a:r>
            <a:endParaRPr lang="en-US"/>
          </a:p>
        </p:txBody>
      </p:sp>
      <p:sp>
        <p:nvSpPr>
          <p:cNvPr id="3" name="Zástupný symbol textu 2"/>
          <p:cNvSpPr txBox="1">
            <a:spLocks noGrp="1"/>
          </p:cNvSpPr>
          <p:nvPr>
            <p:ph type="body" idx="2"/>
          </p:nvPr>
        </p:nvSpPr>
        <p:spPr>
          <a:xfrm>
            <a:off x="685800" y="1435095"/>
            <a:ext cx="2514600" cy="4572000"/>
          </a:xfrm>
        </p:spPr>
        <p:txBody>
          <a:bodyPr/>
          <a:lstStyle>
            <a:lvl1pPr marL="54864" indent="0">
              <a:buNone/>
              <a:defRPr sz="1800"/>
            </a:lvl1pPr>
          </a:lstStyle>
          <a:p>
            <a:pPr lvl="0"/>
            <a:r>
              <a:rPr lang="sk-SK"/>
              <a:t>Kliknite sem a upravte štýly predlohy textu.</a:t>
            </a:r>
          </a:p>
        </p:txBody>
      </p:sp>
      <p:sp>
        <p:nvSpPr>
          <p:cNvPr id="4" name="Zástupný symbol obsahu 3"/>
          <p:cNvSpPr txBox="1">
            <a:spLocks noGrp="1"/>
          </p:cNvSpPr>
          <p:nvPr>
            <p:ph idx="1"/>
          </p:nvPr>
        </p:nvSpPr>
        <p:spPr>
          <a:xfrm>
            <a:off x="3429000" y="1435095"/>
            <a:ext cx="5486400" cy="4572000"/>
          </a:xfrm>
        </p:spPr>
        <p:txBody>
          <a:bodyPr/>
          <a:lstStyle>
            <a:lvl1pPr>
              <a:defRPr sz="3200"/>
            </a:lvl1pPr>
            <a:lvl2pPr>
              <a:spcBef>
                <a:spcPts val="700"/>
              </a:spcBef>
              <a:defRPr sz="2800"/>
            </a:lvl2pPr>
            <a:lvl3pPr>
              <a:defRPr/>
            </a:lvl3pPr>
            <a:lvl4pPr>
              <a:defRPr sz="2000"/>
            </a:lvl4pPr>
            <a:lvl5pPr>
              <a:defRPr/>
            </a:lvl5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5" name="Zástupný symbol dátumu 4"/>
          <p:cNvSpPr txBox="1">
            <a:spLocks noGrp="1"/>
          </p:cNvSpPr>
          <p:nvPr>
            <p:ph type="dt" sz="half" idx="7"/>
          </p:nvPr>
        </p:nvSpPr>
        <p:spPr/>
        <p:txBody>
          <a:bodyPr/>
          <a:lstStyle>
            <a:lvl1pPr>
              <a:defRPr/>
            </a:lvl1pPr>
          </a:lstStyle>
          <a:p>
            <a:pPr lvl="0"/>
            <a:fld id="{4FA6A584-9BE4-4E97-B047-57CD82FFD078}" type="datetime1">
              <a:rPr lang="en-US"/>
              <a:pPr lvl="0"/>
              <a:t>6/10/2014</a:t>
            </a:fld>
            <a:endParaRPr lang="en-US"/>
          </a:p>
        </p:txBody>
      </p:sp>
      <p:sp>
        <p:nvSpPr>
          <p:cNvPr id="6" name="Zástupný symbol päty 5"/>
          <p:cNvSpPr txBox="1">
            <a:spLocks noGrp="1"/>
          </p:cNvSpPr>
          <p:nvPr>
            <p:ph type="ftr" sz="quarter" idx="9"/>
          </p:nvPr>
        </p:nvSpPr>
        <p:spPr/>
        <p:txBody>
          <a:bodyPr/>
          <a:lstStyle>
            <a:lvl1pPr>
              <a:defRPr/>
            </a:lvl1pPr>
          </a:lstStyle>
          <a:p>
            <a:pPr lvl="0"/>
            <a:endParaRPr lang="en-US"/>
          </a:p>
        </p:txBody>
      </p:sp>
      <p:sp>
        <p:nvSpPr>
          <p:cNvPr id="7" name="Zástupný symbol čísla snímky 6"/>
          <p:cNvSpPr txBox="1">
            <a:spLocks noGrp="1"/>
          </p:cNvSpPr>
          <p:nvPr>
            <p:ph type="sldNum" sz="quarter" idx="8"/>
          </p:nvPr>
        </p:nvSpPr>
        <p:spPr/>
        <p:txBody>
          <a:bodyPr/>
          <a:lstStyle>
            <a:lvl1pPr>
              <a:defRPr/>
            </a:lvl1pPr>
          </a:lstStyle>
          <a:p>
            <a:pPr lvl="0"/>
            <a:fld id="{D5E39EF5-05FA-4792-BA6D-B76C93F9D1EE}" type="slidenum">
              <a:rPr/>
              <a:pPr lvl="0"/>
              <a:t>‹#›</a:t>
            </a:fld>
            <a:endParaRPr lang="en-US"/>
          </a:p>
        </p:txBody>
      </p:sp>
    </p:spTree>
    <p:extLst>
      <p:ext uri="{BB962C8B-B14F-4D97-AF65-F5344CB8AC3E}">
        <p14:creationId xmlns:p14="http://schemas.microsoft.com/office/powerpoint/2010/main" xmlns="" val="251016585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ok s popisom">
    <p:spTree>
      <p:nvGrpSpPr>
        <p:cNvPr id="1" name=""/>
        <p:cNvGrpSpPr/>
        <p:nvPr/>
      </p:nvGrpSpPr>
      <p:grpSpPr>
        <a:xfrm>
          <a:off x="0" y="0"/>
          <a:ext cx="0" cy="0"/>
          <a:chOff x="0" y="0"/>
          <a:chExt cx="0" cy="0"/>
        </a:xfrm>
      </p:grpSpPr>
      <p:sp>
        <p:nvSpPr>
          <p:cNvPr id="2" name="Obdĺžnik 7"/>
          <p:cNvSpPr/>
          <p:nvPr/>
        </p:nvSpPr>
        <p:spPr>
          <a:xfrm>
            <a:off x="368027" y="0"/>
            <a:ext cx="8778240" cy="1878040"/>
          </a:xfrm>
          <a:prstGeom prst="rect">
            <a:avLst/>
          </a:prstGeom>
          <a:solidFill>
            <a:srgbClr val="000000"/>
          </a:soli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cxnSp>
        <p:nvCxnSpPr>
          <p:cNvPr id="3" name="Rovná spojnica 8"/>
          <p:cNvCxnSpPr/>
          <p:nvPr/>
        </p:nvCxnSpPr>
        <p:spPr>
          <a:xfrm>
            <a:off x="363190" y="1885026"/>
            <a:ext cx="8782629" cy="0"/>
          </a:xfrm>
          <a:prstGeom prst="straightConnector1">
            <a:avLst/>
          </a:prstGeom>
          <a:noFill/>
          <a:ln w="19046">
            <a:solidFill>
              <a:srgbClr val="FFFFFF"/>
            </a:solidFill>
            <a:prstDash val="solid"/>
            <a:miter/>
          </a:ln>
        </p:spPr>
      </p:cxnSp>
      <p:grpSp>
        <p:nvGrpSpPr>
          <p:cNvPr id="4" name="Skupina 9"/>
          <p:cNvGrpSpPr/>
          <p:nvPr/>
        </p:nvGrpSpPr>
        <p:grpSpPr>
          <a:xfrm>
            <a:off x="8516730" y="1217048"/>
            <a:ext cx="128465" cy="132780"/>
            <a:chOff x="8516730" y="1217048"/>
            <a:chExt cx="128465" cy="132780"/>
          </a:xfrm>
        </p:grpSpPr>
        <p:cxnSp>
          <p:nvCxnSpPr>
            <p:cNvPr id="5" name="Rovná spojnica 14"/>
            <p:cNvCxnSpPr/>
            <p:nvPr/>
          </p:nvCxnSpPr>
          <p:spPr>
            <a:xfrm>
              <a:off x="8572591" y="1217048"/>
              <a:ext cx="72603" cy="66010"/>
            </a:xfrm>
            <a:prstGeom prst="straightConnector1">
              <a:avLst/>
            </a:prstGeom>
            <a:noFill/>
            <a:ln w="25402">
              <a:solidFill>
                <a:srgbClr val="FFFFFF"/>
              </a:solidFill>
              <a:prstDash val="solid"/>
            </a:ln>
          </p:spPr>
        </p:cxnSp>
        <p:cxnSp>
          <p:nvCxnSpPr>
            <p:cNvPr id="6" name="Rovná spojnica 15"/>
            <p:cNvCxnSpPr/>
            <p:nvPr/>
          </p:nvCxnSpPr>
          <p:spPr>
            <a:xfrm flipV="1">
              <a:off x="8516730" y="1283058"/>
              <a:ext cx="103163" cy="348"/>
            </a:xfrm>
            <a:prstGeom prst="straightConnector1">
              <a:avLst/>
            </a:prstGeom>
            <a:noFill/>
            <a:ln w="25402">
              <a:solidFill>
                <a:srgbClr val="FFFFFF"/>
              </a:solidFill>
              <a:prstDash val="solid"/>
            </a:ln>
          </p:spPr>
        </p:cxnSp>
        <p:cxnSp>
          <p:nvCxnSpPr>
            <p:cNvPr id="7" name="Rovná spojnica 16"/>
            <p:cNvCxnSpPr/>
            <p:nvPr/>
          </p:nvCxnSpPr>
          <p:spPr>
            <a:xfrm rot="10799975" flipH="1">
              <a:off x="8572592" y="1282318"/>
              <a:ext cx="72603" cy="67510"/>
            </a:xfrm>
            <a:prstGeom prst="straightConnector1">
              <a:avLst/>
            </a:prstGeom>
            <a:noFill/>
            <a:ln w="25402">
              <a:solidFill>
                <a:srgbClr val="FFFFFF"/>
              </a:solidFill>
              <a:prstDash val="solid"/>
            </a:ln>
          </p:spPr>
        </p:cxnSp>
      </p:grpSp>
      <p:sp>
        <p:nvSpPr>
          <p:cNvPr id="8" name="Nadpis 1"/>
          <p:cNvSpPr txBox="1">
            <a:spLocks noGrp="1"/>
          </p:cNvSpPr>
          <p:nvPr>
            <p:ph type="title"/>
          </p:nvPr>
        </p:nvSpPr>
        <p:spPr>
          <a:xfrm>
            <a:off x="914400" y="441252"/>
            <a:ext cx="6858000" cy="701747"/>
          </a:xfrm>
        </p:spPr>
        <p:txBody>
          <a:bodyPr anchor="b"/>
          <a:lstStyle>
            <a:lvl1pPr>
              <a:defRPr sz="2100"/>
            </a:lvl1pPr>
          </a:lstStyle>
          <a:p>
            <a:pPr lvl="0"/>
            <a:r>
              <a:rPr lang="sk-SK"/>
              <a:t>Kliknite sem a upravte štýl predlohy nadpisov.</a:t>
            </a:r>
            <a:endParaRPr lang="en-US"/>
          </a:p>
        </p:txBody>
      </p:sp>
      <p:sp>
        <p:nvSpPr>
          <p:cNvPr id="9" name="Zástupný symbol obrázka 2"/>
          <p:cNvSpPr txBox="1">
            <a:spLocks noGrp="1"/>
          </p:cNvSpPr>
          <p:nvPr>
            <p:ph type="pic" idx="1"/>
          </p:nvPr>
        </p:nvSpPr>
        <p:spPr>
          <a:xfrm>
            <a:off x="368027" y="1893777"/>
            <a:ext cx="8778240" cy="4960144"/>
          </a:xfrm>
          <a:solidFill>
            <a:srgbClr val="4E5B6F"/>
          </a:solidFill>
        </p:spPr>
        <p:txBody>
          <a:bodyPr/>
          <a:lstStyle>
            <a:lvl1pPr marL="0" indent="0">
              <a:buNone/>
              <a:defRPr sz="3200"/>
            </a:lvl1pPr>
          </a:lstStyle>
          <a:p>
            <a:pPr lvl="0"/>
            <a:r>
              <a:rPr lang="sk-SK"/>
              <a:t>Ak chcete pridať obrázok, kliknite na ikonu</a:t>
            </a:r>
            <a:endParaRPr lang="en-US"/>
          </a:p>
        </p:txBody>
      </p:sp>
      <p:sp>
        <p:nvSpPr>
          <p:cNvPr id="10" name="Zástupný symbol textu 3"/>
          <p:cNvSpPr txBox="1">
            <a:spLocks noGrp="1"/>
          </p:cNvSpPr>
          <p:nvPr>
            <p:ph type="body" idx="2"/>
          </p:nvPr>
        </p:nvSpPr>
        <p:spPr>
          <a:xfrm>
            <a:off x="914400" y="1150141"/>
            <a:ext cx="6858000" cy="685800"/>
          </a:xfrm>
        </p:spPr>
        <p:txBody>
          <a:bodyPr/>
          <a:lstStyle>
            <a:lvl1pPr marL="27432" indent="0">
              <a:spcBef>
                <a:spcPts val="0"/>
              </a:spcBef>
              <a:buNone/>
              <a:defRPr sz="1400"/>
            </a:lvl1pPr>
          </a:lstStyle>
          <a:p>
            <a:pPr lvl="0"/>
            <a:r>
              <a:rPr lang="sk-SK"/>
              <a:t>Kliknite sem a upravte štýly predlohy textu.</a:t>
            </a:r>
          </a:p>
        </p:txBody>
      </p:sp>
      <p:grpSp>
        <p:nvGrpSpPr>
          <p:cNvPr id="11" name="Skupina 13"/>
          <p:cNvGrpSpPr/>
          <p:nvPr/>
        </p:nvGrpSpPr>
        <p:grpSpPr>
          <a:xfrm>
            <a:off x="8669133" y="1369451"/>
            <a:ext cx="128465" cy="132780"/>
            <a:chOff x="8669133" y="1369451"/>
            <a:chExt cx="128465" cy="132780"/>
          </a:xfrm>
        </p:grpSpPr>
        <p:cxnSp>
          <p:nvCxnSpPr>
            <p:cNvPr id="12" name="Rovná spojnica 10"/>
            <p:cNvCxnSpPr/>
            <p:nvPr/>
          </p:nvCxnSpPr>
          <p:spPr>
            <a:xfrm>
              <a:off x="8724985" y="1369451"/>
              <a:ext cx="72612" cy="66010"/>
            </a:xfrm>
            <a:prstGeom prst="straightConnector1">
              <a:avLst/>
            </a:prstGeom>
            <a:noFill/>
            <a:ln w="25402">
              <a:solidFill>
                <a:srgbClr val="FFFFFF"/>
              </a:solidFill>
              <a:prstDash val="solid"/>
            </a:ln>
          </p:spPr>
        </p:cxnSp>
        <p:cxnSp>
          <p:nvCxnSpPr>
            <p:cNvPr id="13" name="Rovná spojnica 11"/>
            <p:cNvCxnSpPr/>
            <p:nvPr/>
          </p:nvCxnSpPr>
          <p:spPr>
            <a:xfrm flipV="1">
              <a:off x="8669133" y="1435461"/>
              <a:ext cx="103154" cy="348"/>
            </a:xfrm>
            <a:prstGeom prst="straightConnector1">
              <a:avLst/>
            </a:prstGeom>
            <a:noFill/>
            <a:ln w="25402">
              <a:solidFill>
                <a:srgbClr val="FFFFFF"/>
              </a:solidFill>
              <a:prstDash val="solid"/>
            </a:ln>
          </p:spPr>
        </p:cxnSp>
        <p:cxnSp>
          <p:nvCxnSpPr>
            <p:cNvPr id="14" name="Rovná spojnica 12"/>
            <p:cNvCxnSpPr/>
            <p:nvPr/>
          </p:nvCxnSpPr>
          <p:spPr>
            <a:xfrm rot="10799975" flipH="1">
              <a:off x="8724986" y="1434720"/>
              <a:ext cx="72612" cy="67511"/>
            </a:xfrm>
            <a:prstGeom prst="straightConnector1">
              <a:avLst/>
            </a:prstGeom>
            <a:noFill/>
            <a:ln w="25402">
              <a:solidFill>
                <a:srgbClr val="FFFFFF"/>
              </a:solidFill>
              <a:prstDash val="solid"/>
            </a:ln>
          </p:spPr>
        </p:cxnSp>
      </p:grpSp>
      <p:grpSp>
        <p:nvGrpSpPr>
          <p:cNvPr id="15" name="Skupina 17"/>
          <p:cNvGrpSpPr/>
          <p:nvPr/>
        </p:nvGrpSpPr>
        <p:grpSpPr>
          <a:xfrm>
            <a:off x="8322237" y="1472613"/>
            <a:ext cx="128465" cy="132781"/>
            <a:chOff x="8322237" y="1472613"/>
            <a:chExt cx="128465" cy="132781"/>
          </a:xfrm>
        </p:grpSpPr>
        <p:cxnSp>
          <p:nvCxnSpPr>
            <p:cNvPr id="16" name="Rovná spojnica 18"/>
            <p:cNvCxnSpPr/>
            <p:nvPr/>
          </p:nvCxnSpPr>
          <p:spPr>
            <a:xfrm>
              <a:off x="8378098" y="1472613"/>
              <a:ext cx="72603" cy="66011"/>
            </a:xfrm>
            <a:prstGeom prst="straightConnector1">
              <a:avLst/>
            </a:prstGeom>
            <a:noFill/>
            <a:ln w="25402">
              <a:solidFill>
                <a:srgbClr val="FFFFFF"/>
              </a:solidFill>
              <a:prstDash val="solid"/>
            </a:ln>
          </p:spPr>
        </p:cxnSp>
        <p:cxnSp>
          <p:nvCxnSpPr>
            <p:cNvPr id="17" name="Rovná spojnica 19"/>
            <p:cNvCxnSpPr/>
            <p:nvPr/>
          </p:nvCxnSpPr>
          <p:spPr>
            <a:xfrm flipV="1">
              <a:off x="8322237" y="1538624"/>
              <a:ext cx="103163" cy="347"/>
            </a:xfrm>
            <a:prstGeom prst="straightConnector1">
              <a:avLst/>
            </a:prstGeom>
            <a:noFill/>
            <a:ln w="25402">
              <a:solidFill>
                <a:srgbClr val="FFFFFF"/>
              </a:solidFill>
              <a:prstDash val="solid"/>
            </a:ln>
          </p:spPr>
        </p:cxnSp>
        <p:cxnSp>
          <p:nvCxnSpPr>
            <p:cNvPr id="18" name="Rovná spojnica 20"/>
            <p:cNvCxnSpPr/>
            <p:nvPr/>
          </p:nvCxnSpPr>
          <p:spPr>
            <a:xfrm rot="10799975" flipH="1">
              <a:off x="8378099" y="1537884"/>
              <a:ext cx="72603" cy="67510"/>
            </a:xfrm>
            <a:prstGeom prst="straightConnector1">
              <a:avLst/>
            </a:prstGeom>
            <a:noFill/>
            <a:ln w="25402">
              <a:solidFill>
                <a:srgbClr val="FFFFFF"/>
              </a:solidFill>
              <a:prstDash val="solid"/>
            </a:ln>
          </p:spPr>
        </p:cxnSp>
      </p:grpSp>
      <p:sp>
        <p:nvSpPr>
          <p:cNvPr id="19" name="Zástupný symbol dátumu 4"/>
          <p:cNvSpPr txBox="1">
            <a:spLocks noGrp="1"/>
          </p:cNvSpPr>
          <p:nvPr>
            <p:ph type="dt" sz="half" idx="7"/>
          </p:nvPr>
        </p:nvSpPr>
        <p:spPr>
          <a:xfrm>
            <a:off x="6476996" y="55494"/>
            <a:ext cx="2133596" cy="365129"/>
          </a:xfrm>
        </p:spPr>
        <p:txBody>
          <a:bodyPr/>
          <a:lstStyle>
            <a:lvl1pPr>
              <a:defRPr/>
            </a:lvl1pPr>
          </a:lstStyle>
          <a:p>
            <a:pPr lvl="0"/>
            <a:fld id="{00B209B7-13C4-4166-B01C-F9E68046F7FD}" type="datetime1">
              <a:rPr lang="en-US"/>
              <a:pPr lvl="0"/>
              <a:t>6/10/2014</a:t>
            </a:fld>
            <a:endParaRPr lang="en-US"/>
          </a:p>
        </p:txBody>
      </p:sp>
      <p:sp>
        <p:nvSpPr>
          <p:cNvPr id="20" name="Zástupný symbol päty 5"/>
          <p:cNvSpPr txBox="1">
            <a:spLocks noGrp="1"/>
          </p:cNvSpPr>
          <p:nvPr>
            <p:ph type="ftr" sz="quarter" idx="9"/>
          </p:nvPr>
        </p:nvSpPr>
        <p:spPr>
          <a:xfrm>
            <a:off x="914400" y="55494"/>
            <a:ext cx="5562596" cy="365129"/>
          </a:xfrm>
        </p:spPr>
        <p:txBody>
          <a:bodyPr/>
          <a:lstStyle>
            <a:lvl1pPr>
              <a:defRPr/>
            </a:lvl1pPr>
          </a:lstStyle>
          <a:p>
            <a:pPr lvl="0"/>
            <a:endParaRPr lang="en-US"/>
          </a:p>
        </p:txBody>
      </p:sp>
      <p:sp>
        <p:nvSpPr>
          <p:cNvPr id="21" name="Zástupný symbol čísla snímky 6"/>
          <p:cNvSpPr txBox="1">
            <a:spLocks noGrp="1"/>
          </p:cNvSpPr>
          <p:nvPr>
            <p:ph type="sldNum" sz="quarter" idx="8"/>
          </p:nvPr>
        </p:nvSpPr>
        <p:spPr>
          <a:xfrm>
            <a:off x="8610603" y="55494"/>
            <a:ext cx="457200" cy="365129"/>
          </a:xfrm>
        </p:spPr>
        <p:txBody>
          <a:bodyPr/>
          <a:lstStyle>
            <a:lvl1pPr>
              <a:defRPr/>
            </a:lvl1pPr>
          </a:lstStyle>
          <a:p>
            <a:pPr lvl="0"/>
            <a:fld id="{FE781B55-DADB-46CF-93F2-2343EAF2AC52}" type="slidenum">
              <a:rPr/>
              <a:pPr lvl="0"/>
              <a:t>‹#›</a:t>
            </a:fld>
            <a:endParaRPr lang="en-US"/>
          </a:p>
        </p:txBody>
      </p:sp>
    </p:spTree>
    <p:extLst>
      <p:ext uri="{BB962C8B-B14F-4D97-AF65-F5344CB8AC3E}">
        <p14:creationId xmlns:p14="http://schemas.microsoft.com/office/powerpoint/2010/main" xmlns="" val="265205803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Obdĺžnik 6"/>
          <p:cNvSpPr/>
          <p:nvPr/>
        </p:nvSpPr>
        <p:spPr>
          <a:xfrm>
            <a:off x="0" y="0"/>
            <a:ext cx="365760" cy="6854452"/>
          </a:xfrm>
          <a:prstGeom prst="rect">
            <a:avLst/>
          </a:prstGeom>
          <a:solidFill>
            <a:srgbClr val="FFFFFF"/>
          </a:soli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3" name="Obdĺžnik 7"/>
          <p:cNvSpPr/>
          <p:nvPr/>
        </p:nvSpPr>
        <p:spPr>
          <a:xfrm>
            <a:off x="255291" y="5047396"/>
            <a:ext cx="73152" cy="1691640"/>
          </a:xfrm>
          <a:prstGeom prst="rect">
            <a:avLst/>
          </a:prstGeom>
          <a:solidFill>
            <a:srgbClr val="EA157A"/>
          </a:soli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4" name="Obdĺžnik 8"/>
          <p:cNvSpPr/>
          <p:nvPr/>
        </p:nvSpPr>
        <p:spPr>
          <a:xfrm>
            <a:off x="255291" y="4796823"/>
            <a:ext cx="73152" cy="228600"/>
          </a:xfrm>
          <a:prstGeom prst="rect">
            <a:avLst/>
          </a:prstGeom>
          <a:solidFill>
            <a:srgbClr val="FEB80A"/>
          </a:soli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5" name="Obdĺžnik 9"/>
          <p:cNvSpPr/>
          <p:nvPr/>
        </p:nvSpPr>
        <p:spPr>
          <a:xfrm>
            <a:off x="255291" y="4637681"/>
            <a:ext cx="73152" cy="137160"/>
          </a:xfrm>
          <a:prstGeom prst="rect">
            <a:avLst/>
          </a:prstGeom>
          <a:solidFill>
            <a:srgbClr val="4E5B6F"/>
          </a:soli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6" name="Obdĺžnik 10"/>
          <p:cNvSpPr/>
          <p:nvPr/>
        </p:nvSpPr>
        <p:spPr>
          <a:xfrm>
            <a:off x="255291" y="4542556"/>
            <a:ext cx="73152" cy="73152"/>
          </a:xfrm>
          <a:prstGeom prst="rect">
            <a:avLst/>
          </a:prstGeom>
          <a:solidFill>
            <a:srgbClr val="EA157A"/>
          </a:soli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7" name="Obdĺžnik 11"/>
          <p:cNvSpPr/>
          <p:nvPr/>
        </p:nvSpPr>
        <p:spPr>
          <a:xfrm>
            <a:off x="309560" y="680478"/>
            <a:ext cx="45720" cy="365760"/>
          </a:xfrm>
          <a:prstGeom prst="rect">
            <a:avLst/>
          </a:prstGeom>
          <a:solidFill>
            <a:srgbClr val="000000"/>
          </a:soli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8" name="Obdĺžnik 14"/>
          <p:cNvSpPr/>
          <p:nvPr/>
        </p:nvSpPr>
        <p:spPr>
          <a:xfrm>
            <a:off x="269071" y="680478"/>
            <a:ext cx="27432" cy="365760"/>
          </a:xfrm>
          <a:prstGeom prst="rect">
            <a:avLst/>
          </a:prstGeom>
          <a:solidFill>
            <a:srgbClr val="000000"/>
          </a:soli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9" name="Obdĺžnik 15"/>
          <p:cNvSpPr/>
          <p:nvPr/>
        </p:nvSpPr>
        <p:spPr>
          <a:xfrm>
            <a:off x="250024" y="680478"/>
            <a:ext cx="9144" cy="365760"/>
          </a:xfrm>
          <a:prstGeom prst="rect">
            <a:avLst/>
          </a:prstGeom>
          <a:solidFill>
            <a:srgbClr val="000000"/>
          </a:soli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10" name="Obdĺžnik 16"/>
          <p:cNvSpPr/>
          <p:nvPr/>
        </p:nvSpPr>
        <p:spPr>
          <a:xfrm>
            <a:off x="221769" y="680478"/>
            <a:ext cx="9144" cy="365760"/>
          </a:xfrm>
          <a:prstGeom prst="rect">
            <a:avLst/>
          </a:prstGeom>
          <a:solidFill>
            <a:srgbClr val="000000"/>
          </a:soli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11" name="Zástupný symbol nadpisu 21"/>
          <p:cNvSpPr txBox="1">
            <a:spLocks noGrp="1"/>
          </p:cNvSpPr>
          <p:nvPr>
            <p:ph type="title"/>
          </p:nvPr>
        </p:nvSpPr>
        <p:spPr>
          <a:xfrm>
            <a:off x="914400" y="512064"/>
            <a:ext cx="7772400" cy="914400"/>
          </a:xfrm>
          <a:prstGeom prst="rect">
            <a:avLst/>
          </a:prstGeom>
          <a:noFill/>
          <a:ln>
            <a:noFill/>
          </a:ln>
        </p:spPr>
        <p:txBody>
          <a:bodyPr vert="horz" wrap="square" lIns="91440" tIns="45720" rIns="91440" bIns="45720" anchor="t" anchorCtr="0" compatLnSpc="1"/>
          <a:lstStyle/>
          <a:p>
            <a:pPr lvl="0"/>
            <a:r>
              <a:rPr lang="sk-SK"/>
              <a:t>Kliknite sem a upravte štýl predlohy nadpisov.</a:t>
            </a:r>
            <a:endParaRPr lang="en-US"/>
          </a:p>
        </p:txBody>
      </p:sp>
      <p:sp>
        <p:nvSpPr>
          <p:cNvPr id="12" name="Zástupný symbol textu 12"/>
          <p:cNvSpPr txBox="1">
            <a:spLocks noGrp="1"/>
          </p:cNvSpPr>
          <p:nvPr>
            <p:ph type="body" idx="1"/>
          </p:nvPr>
        </p:nvSpPr>
        <p:spPr>
          <a:xfrm>
            <a:off x="914400" y="1783555"/>
            <a:ext cx="7772400" cy="4572000"/>
          </a:xfrm>
          <a:prstGeom prst="rect">
            <a:avLst/>
          </a:prstGeom>
          <a:noFill/>
          <a:ln>
            <a:noFill/>
          </a:ln>
        </p:spPr>
        <p:txBody>
          <a:bodyPr vert="horz" wrap="square" lIns="91440" tIns="45720" rIns="91440" bIns="45720" anchor="t" anchorCtr="0" compatLnSpc="1"/>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13" name="Zástupný symbol dátumu 13"/>
          <p:cNvSpPr txBox="1">
            <a:spLocks noGrp="1"/>
          </p:cNvSpPr>
          <p:nvPr>
            <p:ph type="dt" sz="half" idx="2"/>
          </p:nvPr>
        </p:nvSpPr>
        <p:spPr>
          <a:xfrm>
            <a:off x="6476996" y="6416673"/>
            <a:ext cx="2133596" cy="365129"/>
          </a:xfrm>
          <a:prstGeom prst="rect">
            <a:avLst/>
          </a:prstGeom>
          <a:noFill/>
          <a:ln>
            <a:noFill/>
          </a:ln>
        </p:spPr>
        <p:txBody>
          <a:bodyPr vert="horz" wrap="square" lIns="91440" tIns="45720" rIns="91440" bIns="45720" anchor="b" anchorCtr="0" compatLnSpc="1"/>
          <a:lstStyle>
            <a:lvl1pPr marL="0" marR="0" lvl="0" indent="0" algn="l" defTabSz="914400" rtl="0" fontAlgn="auto" hangingPunct="1">
              <a:lnSpc>
                <a:spcPct val="100000"/>
              </a:lnSpc>
              <a:spcBef>
                <a:spcPts val="0"/>
              </a:spcBef>
              <a:spcAft>
                <a:spcPts val="0"/>
              </a:spcAft>
              <a:buNone/>
              <a:tabLst/>
              <a:defRPr lang="en-US" sz="1100" b="0" i="0" u="none" strike="noStrike" kern="1200" cap="none" spc="0" baseline="0">
                <a:solidFill>
                  <a:srgbClr val="D6ECFF"/>
                </a:solidFill>
                <a:uFillTx/>
                <a:latin typeface="Corbel"/>
              </a:defRPr>
            </a:lvl1pPr>
          </a:lstStyle>
          <a:p>
            <a:pPr lvl="0"/>
            <a:fld id="{7879A8BB-06F5-44CD-9C33-50A9F3745CFE}" type="datetime1">
              <a:rPr lang="en-US"/>
              <a:pPr lvl="0"/>
              <a:t>6/10/2014</a:t>
            </a:fld>
            <a:endParaRPr lang="en-US"/>
          </a:p>
        </p:txBody>
      </p:sp>
      <p:sp>
        <p:nvSpPr>
          <p:cNvPr id="14" name="Zástupný symbol päty 2"/>
          <p:cNvSpPr txBox="1">
            <a:spLocks noGrp="1"/>
          </p:cNvSpPr>
          <p:nvPr>
            <p:ph type="ftr" sz="quarter" idx="3"/>
          </p:nvPr>
        </p:nvSpPr>
        <p:spPr>
          <a:xfrm>
            <a:off x="914400" y="6416673"/>
            <a:ext cx="5562596" cy="365129"/>
          </a:xfrm>
          <a:prstGeom prst="rect">
            <a:avLst/>
          </a:prstGeom>
          <a:noFill/>
          <a:ln>
            <a:noFill/>
          </a:ln>
        </p:spPr>
        <p:txBody>
          <a:bodyPr vert="horz" wrap="square" lIns="91440" tIns="45720" rIns="91440" bIns="45720" anchor="b" anchorCtr="0" compatLnSpc="1"/>
          <a:lstStyle>
            <a:lvl1pPr marL="0" marR="0" lvl="0" indent="0" algn="r" defTabSz="914400" rtl="0" fontAlgn="auto" hangingPunct="1">
              <a:lnSpc>
                <a:spcPct val="100000"/>
              </a:lnSpc>
              <a:spcBef>
                <a:spcPts val="0"/>
              </a:spcBef>
              <a:spcAft>
                <a:spcPts val="0"/>
              </a:spcAft>
              <a:buNone/>
              <a:tabLst/>
              <a:defRPr lang="en-US" sz="1100" b="0" i="0" u="none" strike="noStrike" kern="1200" cap="none" spc="0" baseline="0">
                <a:solidFill>
                  <a:srgbClr val="D6ECFF"/>
                </a:solidFill>
                <a:uFillTx/>
                <a:latin typeface="Corbel"/>
              </a:defRPr>
            </a:lvl1pPr>
          </a:lstStyle>
          <a:p>
            <a:pPr lvl="0"/>
            <a:endParaRPr lang="en-US"/>
          </a:p>
        </p:txBody>
      </p:sp>
      <p:sp>
        <p:nvSpPr>
          <p:cNvPr id="15" name="Zástupný symbol čísla snímky 22"/>
          <p:cNvSpPr txBox="1">
            <a:spLocks noGrp="1"/>
          </p:cNvSpPr>
          <p:nvPr>
            <p:ph type="sldNum" sz="quarter" idx="4"/>
          </p:nvPr>
        </p:nvSpPr>
        <p:spPr>
          <a:xfrm>
            <a:off x="8610603" y="6416673"/>
            <a:ext cx="457200" cy="365129"/>
          </a:xfrm>
          <a:prstGeom prst="rect">
            <a:avLst/>
          </a:prstGeom>
          <a:noFill/>
          <a:ln>
            <a:noFill/>
          </a:ln>
        </p:spPr>
        <p:txBody>
          <a:bodyPr vert="horz" wrap="square" lIns="91440" tIns="45720" rIns="91440" bIns="45720" anchor="b" anchorCtr="0" compatLnSpc="1"/>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D6ECFF"/>
                </a:solidFill>
                <a:uFillTx/>
                <a:latin typeface="Corbel"/>
              </a:defRPr>
            </a:lvl1pPr>
          </a:lstStyle>
          <a:p>
            <a:pPr lvl="0"/>
            <a:fld id="{37261157-F0FB-4407-902A-5F99AF4623CC}" type="slidenum">
              <a:rPr/>
              <a:pPr lvl="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xmlns="" Requires="p14">
      <p:transition spd="slow" p14:dur="2000"/>
    </mc:Choice>
    <mc:Fallback>
      <p:transition spd="slow"/>
    </mc:Fallback>
  </mc:AlternateContent>
  <p:txStyles>
    <p:titleStyle>
      <a:lvl1pPr marL="0" marR="0" lvl="0" indent="0" algn="l" defTabSz="914400" rtl="0" fontAlgn="auto" hangingPunct="1">
        <a:lnSpc>
          <a:spcPct val="100000"/>
        </a:lnSpc>
        <a:spcBef>
          <a:spcPts val="0"/>
        </a:spcBef>
        <a:spcAft>
          <a:spcPts val="0"/>
        </a:spcAft>
        <a:buNone/>
        <a:tabLst/>
        <a:defRPr lang="sk-SK" sz="4000" b="0" i="0" u="none" strike="noStrike" kern="1200" cap="none" spc="-100" baseline="0">
          <a:solidFill>
            <a:srgbClr val="C1EEFF"/>
          </a:solidFill>
          <a:uFillTx/>
          <a:latin typeface="Consolas"/>
        </a:defRPr>
      </a:lvl1pPr>
    </p:titleStyle>
    <p:bodyStyle>
      <a:lvl1pPr marL="411480" marR="0" lvl="0" indent="-342900" algn="l" defTabSz="914400" rtl="0" fontAlgn="auto" hangingPunct="1">
        <a:lnSpc>
          <a:spcPct val="100000"/>
        </a:lnSpc>
        <a:spcBef>
          <a:spcPts val="700"/>
        </a:spcBef>
        <a:spcAft>
          <a:spcPts val="0"/>
        </a:spcAft>
        <a:buClr>
          <a:srgbClr val="D6ECFF"/>
        </a:buClr>
        <a:buSzPct val="95000"/>
        <a:buFont typeface="Wingdings"/>
        <a:buChar char=""/>
        <a:tabLst/>
        <a:defRPr lang="sk-SK" sz="3000" b="0" i="0" u="none" strike="noStrike" kern="1200" cap="none" spc="0" baseline="0">
          <a:solidFill>
            <a:srgbClr val="FFFFFF"/>
          </a:solidFill>
          <a:uFillTx/>
          <a:latin typeface="Corbel"/>
        </a:defRPr>
      </a:lvl1pPr>
      <a:lvl2pPr marL="740664" marR="0" lvl="1" indent="-285750" algn="l" defTabSz="914400" rtl="0" fontAlgn="auto" hangingPunct="1">
        <a:lnSpc>
          <a:spcPct val="100000"/>
        </a:lnSpc>
        <a:spcBef>
          <a:spcPts val="600"/>
        </a:spcBef>
        <a:spcAft>
          <a:spcPts val="0"/>
        </a:spcAft>
        <a:buClr>
          <a:srgbClr val="EA157A"/>
        </a:buClr>
        <a:buSzPct val="90000"/>
        <a:buFont typeface="Wingdings"/>
        <a:buChar char=""/>
        <a:tabLst/>
        <a:defRPr lang="sk-SK" sz="2600" b="0" i="0" u="none" strike="noStrike" kern="1200" cap="none" spc="0" baseline="0">
          <a:solidFill>
            <a:srgbClr val="FFFFFF"/>
          </a:solidFill>
          <a:uFillTx/>
          <a:latin typeface="Corbel"/>
        </a:defRPr>
      </a:lvl2pPr>
      <a:lvl3pPr marL="996696" marR="0" lvl="2" indent="-228600" algn="l" defTabSz="914400" rtl="0" fontAlgn="auto" hangingPunct="1">
        <a:lnSpc>
          <a:spcPct val="100000"/>
        </a:lnSpc>
        <a:spcBef>
          <a:spcPts val="600"/>
        </a:spcBef>
        <a:spcAft>
          <a:spcPts val="0"/>
        </a:spcAft>
        <a:buClr>
          <a:srgbClr val="EA157A"/>
        </a:buClr>
        <a:buSzPct val="100000"/>
        <a:buFont typeface="Wingdings 2"/>
        <a:buChar char=""/>
        <a:tabLst/>
        <a:defRPr lang="sk-SK" sz="2400" b="0" i="0" u="none" strike="noStrike" kern="1200" cap="none" spc="0" baseline="0">
          <a:solidFill>
            <a:srgbClr val="FFFFFF"/>
          </a:solidFill>
          <a:uFillTx/>
          <a:latin typeface="Corbel"/>
        </a:defRPr>
      </a:lvl3pPr>
      <a:lvl4pPr marL="1261872" marR="0" lvl="3" indent="-228600" algn="l" defTabSz="914400" rtl="0" fontAlgn="auto" hangingPunct="1">
        <a:lnSpc>
          <a:spcPct val="100000"/>
        </a:lnSpc>
        <a:spcBef>
          <a:spcPts val="500"/>
        </a:spcBef>
        <a:spcAft>
          <a:spcPts val="0"/>
        </a:spcAft>
        <a:buClr>
          <a:srgbClr val="FEB80A"/>
        </a:buClr>
        <a:buSzPct val="100000"/>
        <a:buFont typeface="Wingdings 3"/>
        <a:buChar char=""/>
        <a:tabLst/>
        <a:defRPr lang="sk-SK" sz="2200" b="0" i="0" u="none" strike="noStrike" kern="1200" cap="none" spc="0" baseline="0">
          <a:solidFill>
            <a:srgbClr val="FFFFFF"/>
          </a:solidFill>
          <a:uFillTx/>
          <a:latin typeface="Corbel"/>
        </a:defRPr>
      </a:lvl4pPr>
      <a:lvl5pPr marL="1481328" marR="0" lvl="4" indent="-210312" algn="l" defTabSz="914400" rtl="0" fontAlgn="auto" hangingPunct="1">
        <a:lnSpc>
          <a:spcPct val="100000"/>
        </a:lnSpc>
        <a:spcBef>
          <a:spcPts val="500"/>
        </a:spcBef>
        <a:spcAft>
          <a:spcPts val="0"/>
        </a:spcAft>
        <a:buClr>
          <a:srgbClr val="FEB80A"/>
        </a:buClr>
        <a:buSzPct val="100000"/>
        <a:buFont typeface="Wingdings 2"/>
        <a:buChar char=""/>
        <a:tabLst/>
        <a:defRPr lang="sk-SK" sz="2000" b="0" i="0" u="none" strike="noStrike" kern="1200" cap="none" spc="0" baseline="0">
          <a:solidFill>
            <a:srgbClr val="FFFFFF"/>
          </a:solidFill>
          <a:uFillTx/>
          <a:latin typeface="Corbel"/>
        </a:defRPr>
      </a:lvl5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ideo" Target="file:///D:\1%20PERSONAL%205\1%20EvD&#176;\1%20PRIVATE%20CLINIC%20EvD\PPT\BEMER%20Bela\Kering&#233;sbeindul&#225;s%20R.wmv" TargetMode="Externa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3.png"/><Relationship Id="rId7"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4.png"/><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video" Target="file:///D:\1%20PERSONAL%205\1%20EvD&#176;\1%20PRIVATE%20CLINIC%20EvD\PPT\BEMER%20Bela\iStock_000014537350HD1080-desktop.wmv" TargetMode="Externa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file:///D:\1%20PERSONAL%205\1%20EvD&#176;\1%20PRIVATE%20CLINIC%20EvD\PPT\BEMER%20Bela\iStock_000014537350HD1080-desktop.wmv" TargetMode="Externa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video" Target="file:///D:\1%20PERSONAL%205\1%20EvD&#176;\1%20PRIVATE%20CLINIC%20EvD\PPT\BEMER%20Bela\iStock_000012237342HD1080-desktop.wmv" TargetMode="Externa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oleObject" Target="???" TargetMode="External"/><Relationship Id="rId3" Type="http://schemas.openxmlformats.org/officeDocument/2006/relationships/notesSlide" Target="../notesSlides/notesSlide4.xml"/><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2.jpe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ideo" Target="file:///D:\1%20PERSONAL%205\1%20EvD&#176;\1%20PRIVATE%20CLINIC%20EvD\PPT\BEMER%20Bela\Klopp%20blulpropf%2015%20R.wmv" TargetMode="Externa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name="Slide1">
    <p:bg>
      <p:bgPr>
        <a:solidFill>
          <a:schemeClr val="bg1"/>
        </a:solidFill>
        <a:effectLst/>
      </p:bgPr>
    </p:bg>
    <p:spTree>
      <p:nvGrpSpPr>
        <p:cNvPr id="1" name=""/>
        <p:cNvGrpSpPr/>
        <p:nvPr/>
      </p:nvGrpSpPr>
      <p:grpSpPr>
        <a:xfrm>
          <a:off x="0" y="0"/>
          <a:ext cx="0" cy="0"/>
          <a:chOff x="0" y="0"/>
          <a:chExt cx="0" cy="0"/>
        </a:xfrm>
      </p:grpSpPr>
      <p:pic>
        <p:nvPicPr>
          <p:cNvPr id="3" name="Picture 425"/>
          <p:cNvPicPr>
            <a:picLocks noChangeAspect="1"/>
          </p:cNvPicPr>
          <p:nvPr/>
        </p:nvPicPr>
        <p:blipFill>
          <a:blip r:embed="rId3" cstate="print">
            <a:lum/>
            <a:alphaModFix/>
          </a:blip>
          <a:srcRect/>
          <a:stretch>
            <a:fillRect/>
          </a:stretch>
        </p:blipFill>
        <p:spPr>
          <a:xfrm>
            <a:off x="2478097" y="3140963"/>
            <a:ext cx="4038118" cy="2209318"/>
          </a:xfrm>
          <a:prstGeom prst="rect">
            <a:avLst/>
          </a:prstGeom>
          <a:noFill/>
          <a:ln>
            <a:noFill/>
          </a:ln>
        </p:spPr>
      </p:pic>
      <p:pic>
        <p:nvPicPr>
          <p:cNvPr id="5" name="Obrázok 4"/>
          <p:cNvPicPr/>
          <p:nvPr/>
        </p:nvPicPr>
        <p:blipFill>
          <a:blip r:embed="rId4" cstate="print"/>
          <a:srcRect/>
          <a:stretch>
            <a:fillRect/>
          </a:stretch>
        </p:blipFill>
        <p:spPr bwMode="auto">
          <a:xfrm>
            <a:off x="3059832" y="548680"/>
            <a:ext cx="2952328" cy="2376264"/>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
          <p:cNvSpPr>
            <a:spLocks/>
          </p:cNvSpPr>
          <p:nvPr/>
        </p:nvSpPr>
        <p:spPr bwMode="auto">
          <a:xfrm>
            <a:off x="0" y="0"/>
            <a:ext cx="9144000" cy="6858000"/>
          </a:xfrm>
          <a:prstGeom prst="rect">
            <a:avLst/>
          </a:prstGeom>
          <a:solidFill>
            <a:schemeClr val="accent1"/>
          </a:solidFill>
          <a:ln w="9525">
            <a:noFill/>
            <a:miter lim="800000"/>
            <a:headEnd/>
            <a:tailEnd/>
          </a:ln>
        </p:spPr>
        <p:txBody>
          <a:bodyPr lIns="0" tIns="0" rIns="0" bIns="0"/>
          <a:lstStyle/>
          <a:p>
            <a:endParaRPr lang="de-DE">
              <a:ea typeface="ヒラギノ角ゴ ProN W3"/>
              <a:cs typeface="ヒラギノ角ゴ ProN W3"/>
            </a:endParaRPr>
          </a:p>
        </p:txBody>
      </p:sp>
      <p:sp>
        <p:nvSpPr>
          <p:cNvPr id="76802" name="Rectangle 2"/>
          <p:cNvSpPr>
            <a:spLocks/>
          </p:cNvSpPr>
          <p:nvPr/>
        </p:nvSpPr>
        <p:spPr bwMode="auto">
          <a:xfrm>
            <a:off x="0" y="5964238"/>
            <a:ext cx="9153525" cy="893762"/>
          </a:xfrm>
          <a:prstGeom prst="rect">
            <a:avLst/>
          </a:prstGeom>
          <a:solidFill>
            <a:srgbClr val="3C3C3C"/>
          </a:solidFill>
          <a:ln w="9525">
            <a:noFill/>
            <a:miter lim="800000"/>
            <a:headEnd/>
            <a:tailEnd/>
          </a:ln>
        </p:spPr>
        <p:txBody>
          <a:bodyPr lIns="0" tIns="0" rIns="0" bIns="0"/>
          <a:lstStyle/>
          <a:p>
            <a:endParaRPr lang="de-DE">
              <a:ea typeface="ヒラギノ角ゴ ProN W3"/>
              <a:cs typeface="ヒラギノ角ゴ ProN W3"/>
            </a:endParaRPr>
          </a:p>
        </p:txBody>
      </p:sp>
      <p:sp>
        <p:nvSpPr>
          <p:cNvPr id="76803" name="Line 3"/>
          <p:cNvSpPr>
            <a:spLocks noChangeShapeType="1"/>
          </p:cNvSpPr>
          <p:nvPr/>
        </p:nvSpPr>
        <p:spPr bwMode="auto">
          <a:xfrm flipH="1">
            <a:off x="0" y="6858000"/>
            <a:ext cx="9153525" cy="1588"/>
          </a:xfrm>
          <a:prstGeom prst="line">
            <a:avLst/>
          </a:prstGeom>
          <a:noFill/>
          <a:ln w="50800">
            <a:solidFill>
              <a:srgbClr val="FF6400"/>
            </a:solidFill>
            <a:round/>
            <a:headEnd/>
            <a:tailEnd/>
          </a:ln>
        </p:spPr>
        <p:txBody>
          <a:bodyPr lIns="0" tIns="0" rIns="0" bIns="0"/>
          <a:lstStyle/>
          <a:p>
            <a:endParaRPr lang="sk-SK"/>
          </a:p>
        </p:txBody>
      </p:sp>
      <p:pic>
        <p:nvPicPr>
          <p:cNvPr id="76804" name="Picture 4"/>
          <p:cNvPicPr>
            <a:picLocks noChangeArrowheads="1"/>
          </p:cNvPicPr>
          <p:nvPr/>
        </p:nvPicPr>
        <p:blipFill>
          <a:blip r:embed="rId4" cstate="print"/>
          <a:srcRect/>
          <a:stretch>
            <a:fillRect/>
          </a:stretch>
        </p:blipFill>
        <p:spPr bwMode="auto">
          <a:xfrm>
            <a:off x="6919913" y="6197600"/>
            <a:ext cx="1838325" cy="481013"/>
          </a:xfrm>
          <a:prstGeom prst="rect">
            <a:avLst/>
          </a:prstGeom>
          <a:noFill/>
          <a:ln w="9525">
            <a:noFill/>
            <a:miter lim="800000"/>
            <a:headEnd/>
            <a:tailEnd/>
          </a:ln>
        </p:spPr>
      </p:pic>
      <p:pic>
        <p:nvPicPr>
          <p:cNvPr id="76805" name="Picture 5"/>
          <p:cNvPicPr>
            <a:picLocks noChangeArrowheads="1"/>
          </p:cNvPicPr>
          <p:nvPr/>
        </p:nvPicPr>
        <p:blipFill>
          <a:blip r:embed="rId5" cstate="print"/>
          <a:srcRect/>
          <a:stretch>
            <a:fillRect/>
          </a:stretch>
        </p:blipFill>
        <p:spPr bwMode="auto">
          <a:xfrm>
            <a:off x="874713" y="6445250"/>
            <a:ext cx="2295525" cy="100013"/>
          </a:xfrm>
          <a:prstGeom prst="rect">
            <a:avLst/>
          </a:prstGeom>
          <a:noFill/>
          <a:ln w="9525">
            <a:noFill/>
            <a:miter lim="800000"/>
            <a:headEnd/>
            <a:tailEnd/>
          </a:ln>
        </p:spPr>
      </p:pic>
      <p:sp>
        <p:nvSpPr>
          <p:cNvPr id="3" name="Line 6"/>
          <p:cNvSpPr>
            <a:spLocks noChangeShapeType="1"/>
          </p:cNvSpPr>
          <p:nvPr/>
        </p:nvSpPr>
        <p:spPr bwMode="auto">
          <a:xfrm rot="10800000" flipH="1">
            <a:off x="803275" y="0"/>
            <a:ext cx="0" cy="714375"/>
          </a:xfrm>
          <a:prstGeom prst="line">
            <a:avLst/>
          </a:prstGeom>
          <a:noFill/>
          <a:ln w="12700">
            <a:solidFill>
              <a:srgbClr val="626464"/>
            </a:solidFill>
            <a:round/>
            <a:headEnd/>
            <a:tailEnd/>
          </a:ln>
          <a:effectLst>
            <a:outerShdw blurRad="38100" dist="25399" dir="5400000" algn="ctr" rotWithShape="0">
              <a:schemeClr val="bg2">
                <a:alpha val="37996"/>
              </a:schemeClr>
            </a:outerShdw>
          </a:effectLst>
          <a:extLst/>
        </p:spPr>
        <p:txBody>
          <a:bodyPr lIns="0" tIns="0" rIns="0" bIns="0"/>
          <a:lstStyle/>
          <a:p>
            <a:pPr>
              <a:defRPr/>
            </a:pPr>
            <a:endParaRPr lang="en-GB">
              <a:latin typeface="Gill Sans" charset="0"/>
              <a:ea typeface="+mn-ea"/>
              <a:cs typeface="+mn-cs"/>
              <a:sym typeface="Gill Sans" charset="0"/>
            </a:endParaRPr>
          </a:p>
        </p:txBody>
      </p:sp>
      <p:sp>
        <p:nvSpPr>
          <p:cNvPr id="76807" name="Line 7"/>
          <p:cNvSpPr>
            <a:spLocks noChangeShapeType="1"/>
          </p:cNvSpPr>
          <p:nvPr/>
        </p:nvSpPr>
        <p:spPr bwMode="auto">
          <a:xfrm flipH="1">
            <a:off x="-6350" y="5973763"/>
            <a:ext cx="9156700" cy="1587"/>
          </a:xfrm>
          <a:prstGeom prst="line">
            <a:avLst/>
          </a:prstGeom>
          <a:noFill/>
          <a:ln w="25400">
            <a:solidFill>
              <a:srgbClr val="626464"/>
            </a:solidFill>
            <a:round/>
            <a:headEnd/>
            <a:tailEnd/>
          </a:ln>
        </p:spPr>
        <p:txBody>
          <a:bodyPr lIns="0" tIns="0" rIns="0" bIns="0"/>
          <a:lstStyle/>
          <a:p>
            <a:endParaRPr lang="sk-SK"/>
          </a:p>
        </p:txBody>
      </p:sp>
      <p:sp>
        <p:nvSpPr>
          <p:cNvPr id="76808" name="Line 16"/>
          <p:cNvSpPr>
            <a:spLocks noChangeShapeType="1"/>
          </p:cNvSpPr>
          <p:nvPr/>
        </p:nvSpPr>
        <p:spPr bwMode="auto">
          <a:xfrm>
            <a:off x="2195513" y="723900"/>
            <a:ext cx="5226050" cy="1588"/>
          </a:xfrm>
          <a:prstGeom prst="line">
            <a:avLst/>
          </a:prstGeom>
          <a:noFill/>
          <a:ln w="12700">
            <a:solidFill>
              <a:srgbClr val="626464"/>
            </a:solidFill>
            <a:round/>
            <a:headEnd/>
            <a:tailEnd/>
          </a:ln>
        </p:spPr>
        <p:txBody>
          <a:bodyPr lIns="0" tIns="0" rIns="0" bIns="0"/>
          <a:lstStyle/>
          <a:p>
            <a:endParaRPr lang="sk-SK"/>
          </a:p>
        </p:txBody>
      </p:sp>
      <p:sp>
        <p:nvSpPr>
          <p:cNvPr id="76809" name="Rectangle 13"/>
          <p:cNvSpPr>
            <a:spLocks/>
          </p:cNvSpPr>
          <p:nvPr/>
        </p:nvSpPr>
        <p:spPr bwMode="auto">
          <a:xfrm>
            <a:off x="884238" y="622300"/>
            <a:ext cx="5791200" cy="114300"/>
          </a:xfrm>
          <a:prstGeom prst="rect">
            <a:avLst/>
          </a:prstGeom>
          <a:noFill/>
          <a:ln w="9525">
            <a:noFill/>
            <a:miter lim="800000"/>
            <a:headEnd/>
            <a:tailEnd/>
          </a:ln>
        </p:spPr>
        <p:txBody>
          <a:bodyPr lIns="0" tIns="0" rIns="0" bIns="0" anchor="b"/>
          <a:lstStyle/>
          <a:p>
            <a:r>
              <a:rPr lang="en-US" sz="800" b="1">
                <a:solidFill>
                  <a:srgbClr val="B4B4B4"/>
                </a:solidFill>
                <a:latin typeface="Arial" charset="0"/>
                <a:cs typeface="Arial" charset="0"/>
                <a:sym typeface="Arial" charset="0"/>
              </a:rPr>
              <a:t>::  </a:t>
            </a:r>
            <a:r>
              <a:rPr lang="hu-HU" sz="800" b="1">
                <a:solidFill>
                  <a:srgbClr val="B4B4B4"/>
                </a:solidFill>
                <a:latin typeface="Arial" charset="0"/>
                <a:cs typeface="Arial" charset="0"/>
                <a:sym typeface="Arial" charset="0"/>
              </a:rPr>
              <a:t>WORLD OF BEMER</a:t>
            </a:r>
            <a:r>
              <a:rPr lang="en-US" sz="800" b="1">
                <a:solidFill>
                  <a:srgbClr val="B4B4B4"/>
                </a:solidFill>
                <a:latin typeface="Arial" charset="0"/>
                <a:cs typeface="Arial" charset="0"/>
                <a:sym typeface="Arial" charset="0"/>
              </a:rPr>
              <a:t> :: </a:t>
            </a:r>
          </a:p>
        </p:txBody>
      </p:sp>
      <p:pic>
        <p:nvPicPr>
          <p:cNvPr id="76810" name="Bild 26" descr="Logo_BEMER_Group_RGB_neg_WEB_ZW.png"/>
          <p:cNvPicPr>
            <a:picLocks noChangeAspect="1"/>
          </p:cNvPicPr>
          <p:nvPr/>
        </p:nvPicPr>
        <p:blipFill>
          <a:blip r:embed="rId6" cstate="print"/>
          <a:srcRect/>
          <a:stretch>
            <a:fillRect/>
          </a:stretch>
        </p:blipFill>
        <p:spPr bwMode="auto">
          <a:xfrm>
            <a:off x="7072313" y="6254750"/>
            <a:ext cx="1838325" cy="481013"/>
          </a:xfrm>
          <a:prstGeom prst="rect">
            <a:avLst/>
          </a:prstGeom>
          <a:noFill/>
          <a:ln w="9525">
            <a:noFill/>
            <a:miter lim="800000"/>
            <a:headEnd/>
            <a:tailEnd/>
          </a:ln>
        </p:spPr>
      </p:pic>
      <p:pic>
        <p:nvPicPr>
          <p:cNvPr id="85006" name="Keringésbeindulás R.wmv">
            <a:hlinkClick r:id="" action="ppaction://media"/>
          </p:cNvPr>
          <p:cNvPicPr>
            <a:picLocks noRot="1" noChangeAspect="1" noChangeArrowheads="1"/>
          </p:cNvPicPr>
          <p:nvPr>
            <a:videoFile r:link="rId1"/>
          </p:nvPr>
        </p:nvPicPr>
        <p:blipFill>
          <a:blip r:embed="rId7" cstate="print"/>
          <a:srcRect/>
          <a:stretch>
            <a:fillRect/>
          </a:stretch>
        </p:blipFill>
        <p:spPr bwMode="auto">
          <a:xfrm>
            <a:off x="0" y="0"/>
            <a:ext cx="9144000" cy="5949950"/>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85" fill="hold"/>
                                        <p:tgtEl>
                                          <p:spTgt spid="8500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500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9"/>
          <p:cNvPicPr>
            <a:picLocks noChangeAspect="1" noChangeArrowheads="1"/>
          </p:cNvPicPr>
          <p:nvPr/>
        </p:nvPicPr>
        <p:blipFill>
          <a:blip r:embed="rId3" cstate="print"/>
          <a:srcRect/>
          <a:stretch>
            <a:fillRect/>
          </a:stretch>
        </p:blipFill>
        <p:spPr bwMode="auto">
          <a:xfrm>
            <a:off x="6251575" y="5300663"/>
            <a:ext cx="2389188" cy="493712"/>
          </a:xfrm>
          <a:prstGeom prst="rect">
            <a:avLst/>
          </a:prstGeom>
          <a:noFill/>
          <a:ln w="9525">
            <a:noFill/>
            <a:miter lim="800000"/>
            <a:headEnd/>
            <a:tailEnd/>
          </a:ln>
        </p:spPr>
      </p:pic>
      <p:pic>
        <p:nvPicPr>
          <p:cNvPr id="95234" name="Picture 8"/>
          <p:cNvPicPr>
            <a:picLocks noChangeAspect="1" noChangeArrowheads="1"/>
          </p:cNvPicPr>
          <p:nvPr/>
        </p:nvPicPr>
        <p:blipFill>
          <a:blip r:embed="rId4" cstate="print"/>
          <a:srcRect/>
          <a:stretch>
            <a:fillRect/>
          </a:stretch>
        </p:blipFill>
        <p:spPr bwMode="auto">
          <a:xfrm>
            <a:off x="3484563" y="5314950"/>
            <a:ext cx="2255837" cy="493713"/>
          </a:xfrm>
          <a:prstGeom prst="rect">
            <a:avLst/>
          </a:prstGeom>
          <a:noFill/>
          <a:ln w="9525">
            <a:noFill/>
            <a:miter lim="800000"/>
            <a:headEnd/>
            <a:tailEnd/>
          </a:ln>
        </p:spPr>
      </p:pic>
      <p:sp>
        <p:nvSpPr>
          <p:cNvPr id="95235" name="Rectangle 1"/>
          <p:cNvSpPr>
            <a:spLocks/>
          </p:cNvSpPr>
          <p:nvPr/>
        </p:nvSpPr>
        <p:spPr bwMode="auto">
          <a:xfrm>
            <a:off x="0" y="0"/>
            <a:ext cx="9144000" cy="6858000"/>
          </a:xfrm>
          <a:prstGeom prst="rect">
            <a:avLst/>
          </a:prstGeom>
          <a:solidFill>
            <a:schemeClr val="accent1"/>
          </a:solidFill>
          <a:ln w="9525">
            <a:noFill/>
            <a:miter lim="800000"/>
            <a:headEnd/>
            <a:tailEnd/>
          </a:ln>
        </p:spPr>
        <p:txBody>
          <a:bodyPr lIns="0" tIns="0" rIns="0" bIns="0"/>
          <a:lstStyle/>
          <a:p>
            <a:endParaRPr lang="de-DE">
              <a:ea typeface="ヒラギノ角ゴ ProN W3"/>
              <a:cs typeface="ヒラギノ角ゴ ProN W3"/>
            </a:endParaRPr>
          </a:p>
        </p:txBody>
      </p:sp>
      <p:sp>
        <p:nvSpPr>
          <p:cNvPr id="95236" name="Rectangle 2"/>
          <p:cNvSpPr>
            <a:spLocks/>
          </p:cNvSpPr>
          <p:nvPr/>
        </p:nvSpPr>
        <p:spPr bwMode="auto">
          <a:xfrm>
            <a:off x="0" y="5964238"/>
            <a:ext cx="9153525" cy="893762"/>
          </a:xfrm>
          <a:prstGeom prst="rect">
            <a:avLst/>
          </a:prstGeom>
          <a:solidFill>
            <a:srgbClr val="3C3C3C"/>
          </a:solidFill>
          <a:ln w="9525">
            <a:noFill/>
            <a:miter lim="800000"/>
            <a:headEnd/>
            <a:tailEnd/>
          </a:ln>
        </p:spPr>
        <p:txBody>
          <a:bodyPr lIns="0" tIns="0" rIns="0" bIns="0"/>
          <a:lstStyle/>
          <a:p>
            <a:endParaRPr lang="de-DE">
              <a:ea typeface="ヒラギノ角ゴ ProN W3"/>
              <a:cs typeface="ヒラギノ角ゴ ProN W3"/>
            </a:endParaRPr>
          </a:p>
        </p:txBody>
      </p:sp>
      <p:sp>
        <p:nvSpPr>
          <p:cNvPr id="95237" name="Line 3"/>
          <p:cNvSpPr>
            <a:spLocks noChangeShapeType="1"/>
          </p:cNvSpPr>
          <p:nvPr/>
        </p:nvSpPr>
        <p:spPr bwMode="auto">
          <a:xfrm flipH="1">
            <a:off x="0" y="6858000"/>
            <a:ext cx="9153525" cy="1588"/>
          </a:xfrm>
          <a:prstGeom prst="line">
            <a:avLst/>
          </a:prstGeom>
          <a:noFill/>
          <a:ln w="50800">
            <a:solidFill>
              <a:srgbClr val="FF6400"/>
            </a:solidFill>
            <a:round/>
            <a:headEnd/>
            <a:tailEnd/>
          </a:ln>
        </p:spPr>
        <p:txBody>
          <a:bodyPr lIns="0" tIns="0" rIns="0" bIns="0"/>
          <a:lstStyle/>
          <a:p>
            <a:endParaRPr lang="sk-SK"/>
          </a:p>
        </p:txBody>
      </p:sp>
      <p:pic>
        <p:nvPicPr>
          <p:cNvPr id="95238" name="Picture 4"/>
          <p:cNvPicPr>
            <a:picLocks noChangeArrowheads="1"/>
          </p:cNvPicPr>
          <p:nvPr/>
        </p:nvPicPr>
        <p:blipFill>
          <a:blip r:embed="rId5" cstate="print"/>
          <a:srcRect/>
          <a:stretch>
            <a:fillRect/>
          </a:stretch>
        </p:blipFill>
        <p:spPr bwMode="auto">
          <a:xfrm>
            <a:off x="6948488" y="6165850"/>
            <a:ext cx="1838325" cy="481013"/>
          </a:xfrm>
          <a:prstGeom prst="rect">
            <a:avLst/>
          </a:prstGeom>
          <a:noFill/>
          <a:ln w="9525">
            <a:noFill/>
            <a:miter lim="800000"/>
            <a:headEnd/>
            <a:tailEnd/>
          </a:ln>
        </p:spPr>
      </p:pic>
      <p:pic>
        <p:nvPicPr>
          <p:cNvPr id="95239" name="Picture 5"/>
          <p:cNvPicPr>
            <a:picLocks noChangeArrowheads="1"/>
          </p:cNvPicPr>
          <p:nvPr/>
        </p:nvPicPr>
        <p:blipFill>
          <a:blip r:embed="rId6" cstate="print"/>
          <a:srcRect/>
          <a:stretch>
            <a:fillRect/>
          </a:stretch>
        </p:blipFill>
        <p:spPr bwMode="auto">
          <a:xfrm>
            <a:off x="874713" y="6445250"/>
            <a:ext cx="2295525" cy="100013"/>
          </a:xfrm>
          <a:prstGeom prst="rect">
            <a:avLst/>
          </a:prstGeom>
          <a:noFill/>
          <a:ln w="9525">
            <a:noFill/>
            <a:miter lim="800000"/>
            <a:headEnd/>
            <a:tailEnd/>
          </a:ln>
        </p:spPr>
      </p:pic>
      <p:sp>
        <p:nvSpPr>
          <p:cNvPr id="36870" name="Line 6"/>
          <p:cNvSpPr>
            <a:spLocks noChangeShapeType="1"/>
          </p:cNvSpPr>
          <p:nvPr/>
        </p:nvSpPr>
        <p:spPr bwMode="auto">
          <a:xfrm rot="10800000" flipH="1">
            <a:off x="803275" y="0"/>
            <a:ext cx="0" cy="714375"/>
          </a:xfrm>
          <a:prstGeom prst="line">
            <a:avLst/>
          </a:prstGeom>
          <a:noFill/>
          <a:ln w="12700">
            <a:solidFill>
              <a:srgbClr val="626464"/>
            </a:solidFill>
            <a:round/>
            <a:headEnd/>
            <a:tailEnd/>
          </a:ln>
          <a:effectLst>
            <a:outerShdw blurRad="38100" dist="25399" dir="5400000" algn="ctr" rotWithShape="0">
              <a:schemeClr val="bg2">
                <a:alpha val="37996"/>
              </a:schemeClr>
            </a:outerShdw>
          </a:effectLst>
          <a:extLst/>
        </p:spPr>
        <p:txBody>
          <a:bodyPr lIns="0" tIns="0" rIns="0" bIns="0"/>
          <a:lstStyle/>
          <a:p>
            <a:pPr>
              <a:defRPr/>
            </a:pPr>
            <a:endParaRPr lang="en-GB">
              <a:latin typeface="Gill Sans" charset="0"/>
              <a:ea typeface="+mn-ea"/>
              <a:cs typeface="+mn-cs"/>
              <a:sym typeface="Gill Sans" charset="0"/>
            </a:endParaRPr>
          </a:p>
        </p:txBody>
      </p:sp>
      <p:sp>
        <p:nvSpPr>
          <p:cNvPr id="95241" name="Line 7"/>
          <p:cNvSpPr>
            <a:spLocks noChangeShapeType="1"/>
          </p:cNvSpPr>
          <p:nvPr/>
        </p:nvSpPr>
        <p:spPr bwMode="auto">
          <a:xfrm flipH="1">
            <a:off x="-6350" y="5973763"/>
            <a:ext cx="9156700" cy="1587"/>
          </a:xfrm>
          <a:prstGeom prst="line">
            <a:avLst/>
          </a:prstGeom>
          <a:noFill/>
          <a:ln w="25400">
            <a:solidFill>
              <a:srgbClr val="626464"/>
            </a:solidFill>
            <a:round/>
            <a:headEnd/>
            <a:tailEnd/>
          </a:ln>
        </p:spPr>
        <p:txBody>
          <a:bodyPr lIns="0" tIns="0" rIns="0" bIns="0"/>
          <a:lstStyle/>
          <a:p>
            <a:endParaRPr lang="sk-SK"/>
          </a:p>
        </p:txBody>
      </p:sp>
      <p:sp>
        <p:nvSpPr>
          <p:cNvPr id="95242" name="Line 12"/>
          <p:cNvSpPr>
            <a:spLocks noChangeShapeType="1"/>
          </p:cNvSpPr>
          <p:nvPr/>
        </p:nvSpPr>
        <p:spPr bwMode="auto">
          <a:xfrm>
            <a:off x="2220913" y="723900"/>
            <a:ext cx="5226050" cy="1588"/>
          </a:xfrm>
          <a:prstGeom prst="line">
            <a:avLst/>
          </a:prstGeom>
          <a:noFill/>
          <a:ln w="12700">
            <a:solidFill>
              <a:srgbClr val="626464"/>
            </a:solidFill>
            <a:round/>
            <a:headEnd/>
            <a:tailEnd/>
          </a:ln>
        </p:spPr>
        <p:txBody>
          <a:bodyPr lIns="0" tIns="0" rIns="0" bIns="0"/>
          <a:lstStyle/>
          <a:p>
            <a:endParaRPr lang="sk-SK"/>
          </a:p>
        </p:txBody>
      </p:sp>
      <p:pic>
        <p:nvPicPr>
          <p:cNvPr id="95243" name="Picture 2"/>
          <p:cNvPicPr>
            <a:picLocks noChangeAspect="1" noChangeArrowheads="1"/>
          </p:cNvPicPr>
          <p:nvPr/>
        </p:nvPicPr>
        <p:blipFill>
          <a:blip r:embed="rId7" cstate="print"/>
          <a:srcRect/>
          <a:stretch>
            <a:fillRect/>
          </a:stretch>
        </p:blipFill>
        <p:spPr bwMode="auto">
          <a:xfrm>
            <a:off x="884238" y="1673225"/>
            <a:ext cx="2420937" cy="3511550"/>
          </a:xfrm>
          <a:prstGeom prst="rect">
            <a:avLst/>
          </a:prstGeom>
          <a:noFill/>
          <a:ln w="9525">
            <a:noFill/>
            <a:miter lim="800000"/>
            <a:headEnd/>
            <a:tailEnd/>
          </a:ln>
        </p:spPr>
      </p:pic>
      <p:pic>
        <p:nvPicPr>
          <p:cNvPr id="95244" name="Picture 3"/>
          <p:cNvPicPr>
            <a:picLocks noChangeAspect="1" noChangeArrowheads="1"/>
          </p:cNvPicPr>
          <p:nvPr/>
        </p:nvPicPr>
        <p:blipFill>
          <a:blip r:embed="rId8" cstate="print"/>
          <a:srcRect/>
          <a:stretch>
            <a:fillRect/>
          </a:stretch>
        </p:blipFill>
        <p:spPr bwMode="auto">
          <a:xfrm>
            <a:off x="3419475" y="1673225"/>
            <a:ext cx="2597150" cy="3511550"/>
          </a:xfrm>
          <a:prstGeom prst="rect">
            <a:avLst/>
          </a:prstGeom>
          <a:noFill/>
          <a:ln w="9525">
            <a:noFill/>
            <a:miter lim="800000"/>
            <a:headEnd/>
            <a:tailEnd/>
          </a:ln>
        </p:spPr>
      </p:pic>
      <p:pic>
        <p:nvPicPr>
          <p:cNvPr id="95245" name="Picture 6"/>
          <p:cNvPicPr>
            <a:picLocks noChangeAspect="1" noChangeArrowheads="1"/>
          </p:cNvPicPr>
          <p:nvPr/>
        </p:nvPicPr>
        <p:blipFill>
          <a:blip r:embed="rId9" cstate="print"/>
          <a:srcRect/>
          <a:stretch>
            <a:fillRect/>
          </a:stretch>
        </p:blipFill>
        <p:spPr bwMode="auto">
          <a:xfrm>
            <a:off x="6103938" y="1660525"/>
            <a:ext cx="2682875" cy="3511550"/>
          </a:xfrm>
          <a:prstGeom prst="rect">
            <a:avLst/>
          </a:prstGeom>
          <a:noFill/>
          <a:ln w="9525">
            <a:noFill/>
            <a:miter lim="800000"/>
            <a:headEnd/>
            <a:tailEnd/>
          </a:ln>
        </p:spPr>
      </p:pic>
      <p:sp>
        <p:nvSpPr>
          <p:cNvPr id="95246" name="Textfeld 1"/>
          <p:cNvSpPr txBox="1">
            <a:spLocks noChangeArrowheads="1"/>
          </p:cNvSpPr>
          <p:nvPr/>
        </p:nvSpPr>
        <p:spPr bwMode="auto">
          <a:xfrm>
            <a:off x="893763" y="981075"/>
            <a:ext cx="6973887" cy="569913"/>
          </a:xfrm>
          <a:prstGeom prst="rect">
            <a:avLst/>
          </a:prstGeom>
          <a:noFill/>
          <a:ln w="9525">
            <a:noFill/>
            <a:miter lim="800000"/>
            <a:headEnd/>
            <a:tailEnd/>
          </a:ln>
        </p:spPr>
        <p:txBody>
          <a:bodyPr>
            <a:spAutoFit/>
          </a:bodyPr>
          <a:lstStyle/>
          <a:p>
            <a:r>
              <a:rPr lang="sk-SK">
                <a:solidFill>
                  <a:schemeClr val="bg1"/>
                </a:solidFill>
                <a:ea typeface="ヒラギノ角ゴ ProN W3"/>
                <a:cs typeface="ヒラギノ角ゴ ProN W3"/>
              </a:rPr>
              <a:t>Terapeutické</a:t>
            </a:r>
            <a:r>
              <a:rPr lang="hu-HU">
                <a:solidFill>
                  <a:schemeClr val="bg1"/>
                </a:solidFill>
                <a:ea typeface="ヒラギノ角ゴ ProN W3"/>
                <a:cs typeface="ヒラギノ角ゴ ProN W3"/>
              </a:rPr>
              <a:t> </a:t>
            </a:r>
            <a:r>
              <a:rPr lang="sk-SK">
                <a:solidFill>
                  <a:schemeClr val="bg1"/>
                </a:solidFill>
                <a:ea typeface="ヒラギノ角ゴ ProN W3"/>
                <a:cs typeface="ヒラギノ角ゴ ProN W3"/>
              </a:rPr>
              <a:t>prípady</a:t>
            </a:r>
            <a:r>
              <a:rPr lang="de-CH">
                <a:solidFill>
                  <a:schemeClr val="bg1"/>
                </a:solidFill>
                <a:ea typeface="ヒラギノ角ゴ ProN W3"/>
                <a:cs typeface="ヒラギノ角ゴ ProN W3"/>
              </a:rPr>
              <a:t>: </a:t>
            </a:r>
            <a:r>
              <a:rPr lang="sk-SK">
                <a:solidFill>
                  <a:schemeClr val="bg1"/>
                </a:solidFill>
                <a:ea typeface="ヒラギノ角ゴ ProN W3"/>
                <a:cs typeface="ヒラギノ角ゴ ProN W3"/>
              </a:rPr>
              <a:t>hojenie rán</a:t>
            </a:r>
            <a:endParaRPr lang="en-GB">
              <a:solidFill>
                <a:schemeClr val="bg1"/>
              </a:solidFill>
              <a:ea typeface="ヒラギノ角ゴ ProN W3"/>
              <a:cs typeface="ヒラギノ角ゴ ProN W3"/>
            </a:endParaRPr>
          </a:p>
        </p:txBody>
      </p:sp>
      <p:sp>
        <p:nvSpPr>
          <p:cNvPr id="3" name="Textfeld 2"/>
          <p:cNvSpPr txBox="1"/>
          <p:nvPr/>
        </p:nvSpPr>
        <p:spPr>
          <a:xfrm>
            <a:off x="1257300" y="5300663"/>
            <a:ext cx="1912938" cy="646112"/>
          </a:xfrm>
          <a:prstGeom prst="rect">
            <a:avLst/>
          </a:prstGeom>
          <a:noFill/>
        </p:spPr>
        <p:txBody>
          <a:bodyPr>
            <a:spAutoFit/>
          </a:bodyPr>
          <a:lstStyle/>
          <a:p>
            <a:pPr algn="ctr">
              <a:defRPr/>
            </a:pPr>
            <a:r>
              <a:rPr lang="sk-SK" sz="1800" dirty="0">
                <a:solidFill>
                  <a:schemeClr val="bg1"/>
                </a:solidFill>
                <a:latin typeface="+mn-lt"/>
                <a:ea typeface="+mn-ea"/>
                <a:cs typeface="+mn-cs"/>
                <a:sym typeface="Gill Sans" charset="0"/>
              </a:rPr>
              <a:t>Pred terapiou </a:t>
            </a:r>
            <a:r>
              <a:rPr lang="de-CH" sz="1800" dirty="0">
                <a:solidFill>
                  <a:schemeClr val="bg1"/>
                </a:solidFill>
                <a:latin typeface="+mn-lt"/>
                <a:ea typeface="+mn-ea"/>
                <a:cs typeface="+mn-cs"/>
                <a:sym typeface="Gill Sans" charset="0"/>
              </a:rPr>
              <a:t>BEMER</a:t>
            </a:r>
            <a:endParaRPr lang="en-GB" sz="1800" dirty="0">
              <a:solidFill>
                <a:schemeClr val="bg1"/>
              </a:solidFill>
              <a:latin typeface="+mn-lt"/>
              <a:ea typeface="+mn-ea"/>
              <a:cs typeface="+mn-cs"/>
              <a:sym typeface="Gill Sans" charset="0"/>
            </a:endParaRPr>
          </a:p>
        </p:txBody>
      </p:sp>
      <p:sp>
        <p:nvSpPr>
          <p:cNvPr id="95248" name="Szövegdoboz 1"/>
          <p:cNvSpPr txBox="1">
            <a:spLocks noChangeArrowheads="1"/>
          </p:cNvSpPr>
          <p:nvPr/>
        </p:nvSpPr>
        <p:spPr bwMode="auto">
          <a:xfrm>
            <a:off x="3419475" y="5314950"/>
            <a:ext cx="2470150" cy="396875"/>
          </a:xfrm>
          <a:prstGeom prst="rect">
            <a:avLst/>
          </a:prstGeom>
          <a:noFill/>
          <a:ln w="9525">
            <a:noFill/>
            <a:miter lim="800000"/>
            <a:headEnd/>
            <a:tailEnd/>
          </a:ln>
        </p:spPr>
        <p:txBody>
          <a:bodyPr>
            <a:spAutoFit/>
          </a:bodyPr>
          <a:lstStyle/>
          <a:p>
            <a:pPr algn="ctr"/>
            <a:r>
              <a:rPr lang="sk-SK" sz="2000">
                <a:solidFill>
                  <a:schemeClr val="bg1"/>
                </a:solidFill>
                <a:ea typeface="ヒラギノ角ゴ ProN W3"/>
                <a:cs typeface="ヒラギノ角ゴ ProN W3"/>
              </a:rPr>
              <a:t>Po</a:t>
            </a:r>
            <a:r>
              <a:rPr lang="hu-HU" sz="2000">
                <a:solidFill>
                  <a:schemeClr val="bg1"/>
                </a:solidFill>
                <a:ea typeface="ヒラギノ角ゴ ProN W3"/>
                <a:cs typeface="ヒラギノ角ゴ ProN W3"/>
              </a:rPr>
              <a:t> 1 </a:t>
            </a:r>
            <a:r>
              <a:rPr lang="sk-SK" sz="2000">
                <a:solidFill>
                  <a:schemeClr val="bg1"/>
                </a:solidFill>
                <a:ea typeface="ヒラギノ角ゴ ProN W3"/>
                <a:cs typeface="ヒラギノ角ゴ ProN W3"/>
              </a:rPr>
              <a:t>mesiaci</a:t>
            </a:r>
          </a:p>
        </p:txBody>
      </p:sp>
      <p:sp>
        <p:nvSpPr>
          <p:cNvPr id="95249" name="Szövegdoboz 3"/>
          <p:cNvSpPr txBox="1">
            <a:spLocks noChangeArrowheads="1"/>
          </p:cNvSpPr>
          <p:nvPr/>
        </p:nvSpPr>
        <p:spPr bwMode="auto">
          <a:xfrm>
            <a:off x="6251575" y="5314950"/>
            <a:ext cx="2389188" cy="869950"/>
          </a:xfrm>
          <a:prstGeom prst="rect">
            <a:avLst/>
          </a:prstGeom>
          <a:noFill/>
          <a:ln w="9525">
            <a:noFill/>
            <a:miter lim="800000"/>
            <a:headEnd/>
            <a:tailEnd/>
          </a:ln>
        </p:spPr>
        <p:txBody>
          <a:bodyPr>
            <a:spAutoFit/>
          </a:bodyPr>
          <a:lstStyle/>
          <a:p>
            <a:pPr algn="ctr"/>
            <a:r>
              <a:rPr lang="sk-SK" sz="2000">
                <a:solidFill>
                  <a:schemeClr val="bg1"/>
                </a:solidFill>
                <a:ea typeface="ヒラギノ角ゴ ProN W3"/>
                <a:cs typeface="ヒラギノ角ゴ ProN W3"/>
              </a:rPr>
              <a:t>Po</a:t>
            </a:r>
            <a:r>
              <a:rPr lang="hu-HU" sz="2000">
                <a:solidFill>
                  <a:schemeClr val="bg1"/>
                </a:solidFill>
                <a:ea typeface="ヒラギノ角ゴ ProN W3"/>
                <a:cs typeface="ヒラギノ角ゴ ProN W3"/>
              </a:rPr>
              <a:t> 2 </a:t>
            </a:r>
            <a:r>
              <a:rPr lang="sk-SK" sz="2000">
                <a:solidFill>
                  <a:schemeClr val="bg1"/>
                </a:solidFill>
                <a:ea typeface="ヒラギノ角ゴ ProN W3"/>
                <a:cs typeface="ヒラギノ角ゴ ProN W3"/>
              </a:rPr>
              <a:t>mesiacoch</a:t>
            </a:r>
          </a:p>
          <a:p>
            <a:endParaRPr lang="hu-HU">
              <a:ea typeface="ヒラギノ角ゴ ProN W3"/>
              <a:cs typeface="ヒラギノ角ゴ ProN W3"/>
            </a:endParaRPr>
          </a:p>
        </p:txBody>
      </p:sp>
      <p:sp>
        <p:nvSpPr>
          <p:cNvPr id="95250" name="Rectangle 13"/>
          <p:cNvSpPr>
            <a:spLocks/>
          </p:cNvSpPr>
          <p:nvPr/>
        </p:nvSpPr>
        <p:spPr bwMode="auto">
          <a:xfrm>
            <a:off x="884238" y="622300"/>
            <a:ext cx="5791200" cy="114300"/>
          </a:xfrm>
          <a:prstGeom prst="rect">
            <a:avLst/>
          </a:prstGeom>
          <a:noFill/>
          <a:ln w="9525">
            <a:noFill/>
            <a:miter lim="800000"/>
            <a:headEnd/>
            <a:tailEnd/>
          </a:ln>
        </p:spPr>
        <p:txBody>
          <a:bodyPr lIns="0" tIns="0" rIns="0" bIns="0" anchor="b"/>
          <a:lstStyle/>
          <a:p>
            <a:r>
              <a:rPr lang="en-US" sz="800" b="1">
                <a:solidFill>
                  <a:srgbClr val="B4B4B4"/>
                </a:solidFill>
                <a:latin typeface="Arial" charset="0"/>
                <a:cs typeface="Arial" charset="0"/>
                <a:sym typeface="Arial" charset="0"/>
              </a:rPr>
              <a:t>::  </a:t>
            </a:r>
            <a:r>
              <a:rPr lang="hu-HU" sz="800" b="1">
                <a:solidFill>
                  <a:srgbClr val="B4B4B4"/>
                </a:solidFill>
                <a:latin typeface="Arial" charset="0"/>
                <a:cs typeface="Arial" charset="0"/>
                <a:sym typeface="Arial" charset="0"/>
              </a:rPr>
              <a:t>WORLD OF BEMER</a:t>
            </a:r>
            <a:r>
              <a:rPr lang="en-US" sz="800" b="1">
                <a:solidFill>
                  <a:srgbClr val="B4B4B4"/>
                </a:solidFill>
                <a:latin typeface="Arial" charset="0"/>
                <a:cs typeface="Arial" charset="0"/>
                <a:sym typeface="Arial" charset="0"/>
              </a:rPr>
              <a:t> :: </a:t>
            </a:r>
          </a:p>
        </p:txBody>
      </p:sp>
      <p:pic>
        <p:nvPicPr>
          <p:cNvPr id="95251" name="Bild 26" descr="Logo_BEMER_Group_RGB_neg_WEB_ZW.png"/>
          <p:cNvPicPr>
            <a:picLocks noChangeAspect="1"/>
          </p:cNvPicPr>
          <p:nvPr/>
        </p:nvPicPr>
        <p:blipFill>
          <a:blip r:embed="rId10" cstate="print"/>
          <a:srcRect/>
          <a:stretch>
            <a:fillRect/>
          </a:stretch>
        </p:blipFill>
        <p:spPr bwMode="auto">
          <a:xfrm>
            <a:off x="7072313" y="6254750"/>
            <a:ext cx="1838325" cy="481013"/>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p:cNvSpPr>
          <p:nvPr/>
        </p:nvSpPr>
        <p:spPr bwMode="auto">
          <a:xfrm>
            <a:off x="0" y="0"/>
            <a:ext cx="9144000" cy="6858000"/>
          </a:xfrm>
          <a:prstGeom prst="rect">
            <a:avLst/>
          </a:prstGeom>
          <a:solidFill>
            <a:schemeClr val="accent1"/>
          </a:solidFill>
          <a:ln w="9525">
            <a:noFill/>
            <a:miter lim="800000"/>
            <a:headEnd/>
            <a:tailEnd/>
          </a:ln>
        </p:spPr>
        <p:txBody>
          <a:bodyPr lIns="0" tIns="0" rIns="0" bIns="0"/>
          <a:lstStyle/>
          <a:p>
            <a:endParaRPr lang="de-DE">
              <a:ea typeface="ヒラギノ角ゴ ProN W3"/>
              <a:cs typeface="ヒラギノ角ゴ ProN W3"/>
            </a:endParaRPr>
          </a:p>
        </p:txBody>
      </p:sp>
      <p:sp>
        <p:nvSpPr>
          <p:cNvPr id="97282" name="Rectangle 2"/>
          <p:cNvSpPr>
            <a:spLocks/>
          </p:cNvSpPr>
          <p:nvPr/>
        </p:nvSpPr>
        <p:spPr bwMode="auto">
          <a:xfrm>
            <a:off x="0" y="5964238"/>
            <a:ext cx="9153525" cy="893762"/>
          </a:xfrm>
          <a:prstGeom prst="rect">
            <a:avLst/>
          </a:prstGeom>
          <a:solidFill>
            <a:srgbClr val="3C3C3C"/>
          </a:solidFill>
          <a:ln w="9525">
            <a:noFill/>
            <a:miter lim="800000"/>
            <a:headEnd/>
            <a:tailEnd/>
          </a:ln>
        </p:spPr>
        <p:txBody>
          <a:bodyPr lIns="0" tIns="0" rIns="0" bIns="0"/>
          <a:lstStyle/>
          <a:p>
            <a:endParaRPr lang="de-DE">
              <a:ea typeface="ヒラギノ角ゴ ProN W3"/>
              <a:cs typeface="ヒラギノ角ゴ ProN W3"/>
            </a:endParaRPr>
          </a:p>
        </p:txBody>
      </p:sp>
      <p:sp>
        <p:nvSpPr>
          <p:cNvPr id="97283" name="Line 3"/>
          <p:cNvSpPr>
            <a:spLocks noChangeShapeType="1"/>
          </p:cNvSpPr>
          <p:nvPr/>
        </p:nvSpPr>
        <p:spPr bwMode="auto">
          <a:xfrm flipH="1">
            <a:off x="0" y="6858000"/>
            <a:ext cx="9153525" cy="1588"/>
          </a:xfrm>
          <a:prstGeom prst="line">
            <a:avLst/>
          </a:prstGeom>
          <a:noFill/>
          <a:ln w="50800">
            <a:solidFill>
              <a:srgbClr val="FF6400"/>
            </a:solidFill>
            <a:round/>
            <a:headEnd/>
            <a:tailEnd/>
          </a:ln>
        </p:spPr>
        <p:txBody>
          <a:bodyPr lIns="0" tIns="0" rIns="0" bIns="0"/>
          <a:lstStyle/>
          <a:p>
            <a:endParaRPr lang="sk-SK"/>
          </a:p>
        </p:txBody>
      </p:sp>
      <p:pic>
        <p:nvPicPr>
          <p:cNvPr id="97284" name="Picture 4"/>
          <p:cNvPicPr>
            <a:picLocks noChangeArrowheads="1"/>
          </p:cNvPicPr>
          <p:nvPr/>
        </p:nvPicPr>
        <p:blipFill>
          <a:blip r:embed="rId3" cstate="print"/>
          <a:srcRect/>
          <a:stretch>
            <a:fillRect/>
          </a:stretch>
        </p:blipFill>
        <p:spPr bwMode="auto">
          <a:xfrm>
            <a:off x="6919913" y="6197600"/>
            <a:ext cx="1838325" cy="481013"/>
          </a:xfrm>
          <a:prstGeom prst="rect">
            <a:avLst/>
          </a:prstGeom>
          <a:noFill/>
          <a:ln w="9525">
            <a:noFill/>
            <a:miter lim="800000"/>
            <a:headEnd/>
            <a:tailEnd/>
          </a:ln>
        </p:spPr>
      </p:pic>
      <p:pic>
        <p:nvPicPr>
          <p:cNvPr id="97285" name="Picture 5"/>
          <p:cNvPicPr>
            <a:picLocks noChangeArrowheads="1"/>
          </p:cNvPicPr>
          <p:nvPr/>
        </p:nvPicPr>
        <p:blipFill>
          <a:blip r:embed="rId4" cstate="print"/>
          <a:srcRect/>
          <a:stretch>
            <a:fillRect/>
          </a:stretch>
        </p:blipFill>
        <p:spPr bwMode="auto">
          <a:xfrm>
            <a:off x="874713" y="6445250"/>
            <a:ext cx="2295525" cy="100013"/>
          </a:xfrm>
          <a:prstGeom prst="rect">
            <a:avLst/>
          </a:prstGeom>
          <a:noFill/>
          <a:ln w="9525">
            <a:noFill/>
            <a:miter lim="800000"/>
            <a:headEnd/>
            <a:tailEnd/>
          </a:ln>
        </p:spPr>
      </p:pic>
      <p:sp>
        <p:nvSpPr>
          <p:cNvPr id="36870" name="Line 6"/>
          <p:cNvSpPr>
            <a:spLocks noChangeShapeType="1"/>
          </p:cNvSpPr>
          <p:nvPr/>
        </p:nvSpPr>
        <p:spPr bwMode="auto">
          <a:xfrm rot="10800000" flipH="1">
            <a:off x="803275" y="0"/>
            <a:ext cx="0" cy="714375"/>
          </a:xfrm>
          <a:prstGeom prst="line">
            <a:avLst/>
          </a:prstGeom>
          <a:noFill/>
          <a:ln w="12700">
            <a:solidFill>
              <a:srgbClr val="626464"/>
            </a:solidFill>
            <a:round/>
            <a:headEnd/>
            <a:tailEnd/>
          </a:ln>
          <a:effectLst>
            <a:outerShdw blurRad="38100" dist="25399" dir="5400000" algn="ctr" rotWithShape="0">
              <a:schemeClr val="bg2">
                <a:alpha val="37996"/>
              </a:schemeClr>
            </a:outerShdw>
          </a:effectLst>
          <a:extLst/>
        </p:spPr>
        <p:txBody>
          <a:bodyPr lIns="0" tIns="0" rIns="0" bIns="0"/>
          <a:lstStyle/>
          <a:p>
            <a:pPr>
              <a:defRPr/>
            </a:pPr>
            <a:endParaRPr lang="en-GB">
              <a:latin typeface="Gill Sans" charset="0"/>
              <a:ea typeface="+mn-ea"/>
              <a:cs typeface="+mn-cs"/>
              <a:sym typeface="Gill Sans" charset="0"/>
            </a:endParaRPr>
          </a:p>
        </p:txBody>
      </p:sp>
      <p:sp>
        <p:nvSpPr>
          <p:cNvPr id="97287" name="Line 7"/>
          <p:cNvSpPr>
            <a:spLocks noChangeShapeType="1"/>
          </p:cNvSpPr>
          <p:nvPr/>
        </p:nvSpPr>
        <p:spPr bwMode="auto">
          <a:xfrm flipH="1">
            <a:off x="-6350" y="5973763"/>
            <a:ext cx="9156700" cy="1587"/>
          </a:xfrm>
          <a:prstGeom prst="line">
            <a:avLst/>
          </a:prstGeom>
          <a:noFill/>
          <a:ln w="25400">
            <a:solidFill>
              <a:srgbClr val="626464"/>
            </a:solidFill>
            <a:round/>
            <a:headEnd/>
            <a:tailEnd/>
          </a:ln>
        </p:spPr>
        <p:txBody>
          <a:bodyPr lIns="0" tIns="0" rIns="0" bIns="0"/>
          <a:lstStyle/>
          <a:p>
            <a:endParaRPr lang="sk-SK"/>
          </a:p>
        </p:txBody>
      </p:sp>
      <p:sp>
        <p:nvSpPr>
          <p:cNvPr id="97288" name="Line 12"/>
          <p:cNvSpPr>
            <a:spLocks noChangeShapeType="1"/>
          </p:cNvSpPr>
          <p:nvPr/>
        </p:nvSpPr>
        <p:spPr bwMode="auto">
          <a:xfrm>
            <a:off x="2339975" y="723900"/>
            <a:ext cx="5832475" cy="0"/>
          </a:xfrm>
          <a:prstGeom prst="line">
            <a:avLst/>
          </a:prstGeom>
          <a:noFill/>
          <a:ln w="12700">
            <a:solidFill>
              <a:srgbClr val="626464"/>
            </a:solidFill>
            <a:round/>
            <a:headEnd/>
            <a:tailEnd/>
          </a:ln>
        </p:spPr>
        <p:txBody>
          <a:bodyPr lIns="0" tIns="0" rIns="0" bIns="0"/>
          <a:lstStyle/>
          <a:p>
            <a:endParaRPr lang="sk-SK"/>
          </a:p>
        </p:txBody>
      </p:sp>
      <p:sp>
        <p:nvSpPr>
          <p:cNvPr id="97289" name="Rectangle 13"/>
          <p:cNvSpPr>
            <a:spLocks/>
          </p:cNvSpPr>
          <p:nvPr/>
        </p:nvSpPr>
        <p:spPr bwMode="auto">
          <a:xfrm>
            <a:off x="884238" y="622300"/>
            <a:ext cx="5791200" cy="114300"/>
          </a:xfrm>
          <a:prstGeom prst="rect">
            <a:avLst/>
          </a:prstGeom>
          <a:noFill/>
          <a:ln w="9525">
            <a:noFill/>
            <a:miter lim="800000"/>
            <a:headEnd/>
            <a:tailEnd/>
          </a:ln>
        </p:spPr>
        <p:txBody>
          <a:bodyPr lIns="0" tIns="0" rIns="0" bIns="0" anchor="b"/>
          <a:lstStyle/>
          <a:p>
            <a:r>
              <a:rPr lang="en-US" sz="800" b="1">
                <a:solidFill>
                  <a:srgbClr val="B4B4B4"/>
                </a:solidFill>
                <a:latin typeface="Arial" charset="0"/>
                <a:cs typeface="Arial" charset="0"/>
                <a:sym typeface="Arial" charset="0"/>
              </a:rPr>
              <a:t>::  </a:t>
            </a:r>
            <a:r>
              <a:rPr lang="hu-HU" sz="800" b="1">
                <a:solidFill>
                  <a:srgbClr val="B4B4B4"/>
                </a:solidFill>
                <a:latin typeface="Arial" charset="0"/>
                <a:cs typeface="Arial" charset="0"/>
                <a:sym typeface="Arial" charset="0"/>
              </a:rPr>
              <a:t>WORLD OF BEMER</a:t>
            </a:r>
            <a:r>
              <a:rPr lang="en-US" sz="800" b="1">
                <a:solidFill>
                  <a:srgbClr val="B4B4B4"/>
                </a:solidFill>
                <a:latin typeface="Arial" charset="0"/>
                <a:cs typeface="Arial" charset="0"/>
                <a:sym typeface="Arial" charset="0"/>
              </a:rPr>
              <a:t> :: </a:t>
            </a:r>
          </a:p>
        </p:txBody>
      </p:sp>
      <p:grpSp>
        <p:nvGrpSpPr>
          <p:cNvPr id="3" name="Csoportba foglalás 19"/>
          <p:cNvGrpSpPr>
            <a:grpSpLocks/>
          </p:cNvGrpSpPr>
          <p:nvPr/>
        </p:nvGrpSpPr>
        <p:grpSpPr bwMode="auto">
          <a:xfrm>
            <a:off x="107950" y="128588"/>
            <a:ext cx="8334375" cy="5519737"/>
            <a:chOff x="107504" y="128587"/>
            <a:chExt cx="8334821" cy="5519738"/>
          </a:xfrm>
        </p:grpSpPr>
        <p:sp>
          <p:nvSpPr>
            <p:cNvPr id="97293" name="Text Box 9"/>
            <p:cNvSpPr txBox="1">
              <a:spLocks noChangeArrowheads="1"/>
            </p:cNvSpPr>
            <p:nvPr/>
          </p:nvSpPr>
          <p:spPr bwMode="auto">
            <a:xfrm>
              <a:off x="107504" y="4195763"/>
              <a:ext cx="3024349" cy="461665"/>
            </a:xfrm>
            <a:prstGeom prst="rect">
              <a:avLst/>
            </a:prstGeom>
            <a:noFill/>
            <a:ln w="9525">
              <a:noFill/>
              <a:miter lim="800000"/>
              <a:headEnd/>
              <a:tailEnd/>
            </a:ln>
          </p:spPr>
          <p:txBody>
            <a:bodyPr>
              <a:spAutoFit/>
            </a:bodyPr>
            <a:lstStyle/>
            <a:p>
              <a:pPr defTabSz="457200">
                <a:spcBef>
                  <a:spcPct val="50000"/>
                </a:spcBef>
              </a:pPr>
              <a:r>
                <a:rPr lang="sk-SK" sz="2400">
                  <a:solidFill>
                    <a:srgbClr val="FFFFFF"/>
                  </a:solidFill>
                  <a:ea typeface="ヒラギノ角ゴ ProN W3"/>
                  <a:cs typeface="ヒラギノ角ゴ ProN W3"/>
                </a:rPr>
                <a:t>Po</a:t>
              </a:r>
              <a:r>
                <a:rPr lang="hu-HU" sz="2400">
                  <a:solidFill>
                    <a:srgbClr val="FFFFFF"/>
                  </a:solidFill>
                  <a:ea typeface="ヒラギノ角ゴ ProN W3"/>
                  <a:cs typeface="ヒラギノ角ゴ ProN W3"/>
                </a:rPr>
                <a:t> BEMER</a:t>
              </a:r>
              <a:r>
                <a:rPr lang="sk-SK" sz="2400">
                  <a:solidFill>
                    <a:srgbClr val="FFFFFF"/>
                  </a:solidFill>
                  <a:ea typeface="ヒラギノ角ゴ ProN W3"/>
                  <a:cs typeface="ヒラギノ角ゴ ProN W3"/>
                </a:rPr>
                <a:t> terapii</a:t>
              </a:r>
              <a:endParaRPr lang="de-CH" sz="2400">
                <a:solidFill>
                  <a:srgbClr val="FFFFFF"/>
                </a:solidFill>
                <a:ea typeface="ヒラギノ角ゴ ProN W3"/>
                <a:cs typeface="ヒラギノ角ゴ ProN W3"/>
              </a:endParaRPr>
            </a:p>
          </p:txBody>
        </p:sp>
        <p:pic>
          <p:nvPicPr>
            <p:cNvPr id="97294" name="Picture 5" descr="Fussfoto 1"/>
            <p:cNvPicPr>
              <a:picLocks noChangeArrowheads="1"/>
            </p:cNvPicPr>
            <p:nvPr/>
          </p:nvPicPr>
          <p:blipFill>
            <a:blip r:embed="rId5" cstate="print"/>
            <a:srcRect/>
            <a:stretch>
              <a:fillRect/>
            </a:stretch>
          </p:blipFill>
          <p:spPr bwMode="auto">
            <a:xfrm>
              <a:off x="3272835" y="1182688"/>
              <a:ext cx="2519362" cy="2160587"/>
            </a:xfrm>
            <a:prstGeom prst="rect">
              <a:avLst/>
            </a:prstGeom>
            <a:noFill/>
            <a:ln w="38100">
              <a:solidFill>
                <a:schemeClr val="bg1"/>
              </a:solidFill>
              <a:miter lim="800000"/>
              <a:headEnd/>
              <a:tailEnd/>
            </a:ln>
          </p:spPr>
        </p:pic>
        <p:pic>
          <p:nvPicPr>
            <p:cNvPr id="97295" name="Picture 4" descr="Fussfoto 2"/>
            <p:cNvPicPr>
              <a:picLocks noChangeArrowheads="1"/>
            </p:cNvPicPr>
            <p:nvPr/>
          </p:nvPicPr>
          <p:blipFill>
            <a:blip r:embed="rId6" cstate="print"/>
            <a:srcRect/>
            <a:stretch>
              <a:fillRect/>
            </a:stretch>
          </p:blipFill>
          <p:spPr bwMode="auto">
            <a:xfrm>
              <a:off x="5922963" y="1182688"/>
              <a:ext cx="2519362" cy="2160587"/>
            </a:xfrm>
            <a:prstGeom prst="rect">
              <a:avLst/>
            </a:prstGeom>
            <a:noFill/>
            <a:ln w="38100">
              <a:solidFill>
                <a:schemeClr val="bg1"/>
              </a:solidFill>
              <a:miter lim="800000"/>
              <a:headEnd/>
              <a:tailEnd/>
            </a:ln>
          </p:spPr>
        </p:pic>
        <p:pic>
          <p:nvPicPr>
            <p:cNvPr id="97296" name="Picture 8" descr="Fussfoto 5"/>
            <p:cNvPicPr>
              <a:picLocks noChangeArrowheads="1"/>
            </p:cNvPicPr>
            <p:nvPr/>
          </p:nvPicPr>
          <p:blipFill>
            <a:blip r:embed="rId7" cstate="print"/>
            <a:srcRect/>
            <a:stretch>
              <a:fillRect/>
            </a:stretch>
          </p:blipFill>
          <p:spPr bwMode="auto">
            <a:xfrm>
              <a:off x="3272834" y="3487738"/>
              <a:ext cx="2519362" cy="2160587"/>
            </a:xfrm>
            <a:prstGeom prst="rect">
              <a:avLst/>
            </a:prstGeom>
            <a:noFill/>
            <a:ln w="38100">
              <a:solidFill>
                <a:schemeClr val="bg1"/>
              </a:solidFill>
              <a:miter lim="800000"/>
              <a:headEnd/>
              <a:tailEnd/>
            </a:ln>
          </p:spPr>
        </p:pic>
        <p:pic>
          <p:nvPicPr>
            <p:cNvPr id="97297" name="Picture 7" descr="Fussfoto 6"/>
            <p:cNvPicPr>
              <a:picLocks noChangeArrowheads="1"/>
            </p:cNvPicPr>
            <p:nvPr/>
          </p:nvPicPr>
          <p:blipFill>
            <a:blip r:embed="rId8" cstate="print"/>
            <a:srcRect/>
            <a:stretch>
              <a:fillRect/>
            </a:stretch>
          </p:blipFill>
          <p:spPr bwMode="auto">
            <a:xfrm>
              <a:off x="5922963" y="3487738"/>
              <a:ext cx="2519362" cy="2160587"/>
            </a:xfrm>
            <a:prstGeom prst="rect">
              <a:avLst/>
            </a:prstGeom>
            <a:noFill/>
            <a:ln w="38100">
              <a:solidFill>
                <a:schemeClr val="bg1"/>
              </a:solidFill>
              <a:miter lim="800000"/>
              <a:headEnd/>
              <a:tailEnd/>
            </a:ln>
          </p:spPr>
        </p:pic>
        <p:sp>
          <p:nvSpPr>
            <p:cNvPr id="2" name="Text Box 5"/>
            <p:cNvSpPr txBox="1">
              <a:spLocks noChangeArrowheads="1"/>
            </p:cNvSpPr>
            <p:nvPr/>
          </p:nvSpPr>
          <p:spPr bwMode="auto">
            <a:xfrm>
              <a:off x="4771829" y="128587"/>
              <a:ext cx="2527435" cy="523875"/>
            </a:xfrm>
            <a:prstGeom prst="rect">
              <a:avLst/>
            </a:prstGeom>
            <a:noFill/>
            <a:ln w="9525">
              <a:noFill/>
              <a:miter lim="800000"/>
              <a:headEnd/>
              <a:tailEnd/>
            </a:ln>
          </p:spPr>
          <p:txBody>
            <a:bodyPr wrap="none">
              <a:spAutoFit/>
            </a:bodyPr>
            <a:lstStyle/>
            <a:p>
              <a:pPr defTabSz="457200">
                <a:defRPr/>
              </a:pPr>
              <a:r>
                <a:rPr lang="sk-SK" sz="2800" dirty="0">
                  <a:solidFill>
                    <a:schemeClr val="accent3"/>
                  </a:solidFill>
                  <a:latin typeface="Calibri" pitchFamily="-72" charset="0"/>
                  <a:ea typeface="ＭＳ Ｐゴシック" pitchFamily="-72" charset="-128"/>
                  <a:cs typeface="ＭＳ Ｐゴシック" pitchFamily="-72" charset="-128"/>
                  <a:sym typeface="Gill Sans" pitchFamily="-72" charset="0"/>
                </a:rPr>
                <a:t>Diabetická</a:t>
              </a:r>
              <a:r>
                <a:rPr lang="hu-HU" sz="2800" dirty="0">
                  <a:solidFill>
                    <a:schemeClr val="accent3"/>
                  </a:solidFill>
                  <a:latin typeface="Calibri" pitchFamily="-72" charset="0"/>
                  <a:ea typeface="ＭＳ Ｐゴシック" pitchFamily="-72" charset="-128"/>
                  <a:cs typeface="ＭＳ Ｐゴシック" pitchFamily="-72" charset="-128"/>
                  <a:sym typeface="Gill Sans" pitchFamily="-72" charset="0"/>
                </a:rPr>
                <a:t> noha</a:t>
              </a:r>
              <a:endParaRPr lang="de-DE" sz="2800" dirty="0">
                <a:solidFill>
                  <a:schemeClr val="accent3"/>
                </a:solidFill>
                <a:latin typeface="Calibri" pitchFamily="-72" charset="0"/>
                <a:ea typeface="ＭＳ Ｐゴシック" pitchFamily="-72" charset="-128"/>
                <a:cs typeface="ＭＳ Ｐゴシック" pitchFamily="-72" charset="-128"/>
                <a:sym typeface="Gill Sans" pitchFamily="-72" charset="0"/>
              </a:endParaRPr>
            </a:p>
          </p:txBody>
        </p:sp>
      </p:grpSp>
      <p:sp>
        <p:nvSpPr>
          <p:cNvPr id="97291" name="Text Box 9"/>
          <p:cNvSpPr txBox="1">
            <a:spLocks noChangeArrowheads="1"/>
          </p:cNvSpPr>
          <p:nvPr/>
        </p:nvSpPr>
        <p:spPr bwMode="auto">
          <a:xfrm>
            <a:off x="73025" y="2166938"/>
            <a:ext cx="3024188" cy="831850"/>
          </a:xfrm>
          <a:prstGeom prst="rect">
            <a:avLst/>
          </a:prstGeom>
          <a:noFill/>
          <a:ln w="9525">
            <a:noFill/>
            <a:miter lim="800000"/>
            <a:headEnd/>
            <a:tailEnd/>
          </a:ln>
        </p:spPr>
        <p:txBody>
          <a:bodyPr>
            <a:spAutoFit/>
          </a:bodyPr>
          <a:lstStyle/>
          <a:p>
            <a:pPr defTabSz="457200">
              <a:spcBef>
                <a:spcPct val="50000"/>
              </a:spcBef>
            </a:pPr>
            <a:r>
              <a:rPr lang="sk-SK" sz="2400">
                <a:solidFill>
                  <a:srgbClr val="FFFFFF"/>
                </a:solidFill>
                <a:ea typeface="ヒラギノ角ゴ ProN W3"/>
                <a:cs typeface="ヒラギノ角ゴ ProN W3"/>
              </a:rPr>
              <a:t>Pred</a:t>
            </a:r>
            <a:r>
              <a:rPr lang="hu-HU" sz="2400">
                <a:solidFill>
                  <a:srgbClr val="FFFFFF"/>
                </a:solidFill>
                <a:ea typeface="ヒラギノ角ゴ ProN W3"/>
                <a:cs typeface="ヒラギノ角ゴ ProN W3"/>
              </a:rPr>
              <a:t> BEMER</a:t>
            </a:r>
            <a:r>
              <a:rPr lang="sk-SK" sz="2400">
                <a:solidFill>
                  <a:srgbClr val="FFFFFF"/>
                </a:solidFill>
                <a:ea typeface="ヒラギノ角ゴ ProN W3"/>
                <a:cs typeface="ヒラギノ角ゴ ProN W3"/>
              </a:rPr>
              <a:t> terapiou</a:t>
            </a:r>
            <a:endParaRPr lang="de-CH" sz="2400">
              <a:solidFill>
                <a:srgbClr val="FFFFFF"/>
              </a:solidFill>
              <a:ea typeface="ヒラギノ角ゴ ProN W3"/>
              <a:cs typeface="ヒラギノ角ゴ ProN W3"/>
            </a:endParaRPr>
          </a:p>
        </p:txBody>
      </p:sp>
      <p:pic>
        <p:nvPicPr>
          <p:cNvPr id="97292" name="Bild 26" descr="Logo_BEMER_Group_RGB_neg_WEB_ZW.png"/>
          <p:cNvPicPr>
            <a:picLocks noChangeAspect="1"/>
          </p:cNvPicPr>
          <p:nvPr/>
        </p:nvPicPr>
        <p:blipFill>
          <a:blip r:embed="rId9" cstate="print"/>
          <a:srcRect/>
          <a:stretch>
            <a:fillRect/>
          </a:stretch>
        </p:blipFill>
        <p:spPr bwMode="auto">
          <a:xfrm>
            <a:off x="7072313" y="6254750"/>
            <a:ext cx="1838325" cy="481013"/>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4"/>
          <p:cNvSpPr txBox="1">
            <a:spLocks noChangeArrowheads="1"/>
          </p:cNvSpPr>
          <p:nvPr/>
        </p:nvSpPr>
        <p:spPr bwMode="auto">
          <a:xfrm>
            <a:off x="1882775" y="292100"/>
            <a:ext cx="4418013" cy="646113"/>
          </a:xfrm>
          <a:prstGeom prst="rect">
            <a:avLst/>
          </a:prstGeom>
          <a:noFill/>
          <a:ln w="9525">
            <a:noFill/>
            <a:miter lim="800000"/>
            <a:headEnd/>
            <a:tailEnd/>
          </a:ln>
        </p:spPr>
        <p:txBody>
          <a:bodyPr wrap="none">
            <a:spAutoFit/>
          </a:bodyPr>
          <a:lstStyle/>
          <a:p>
            <a:pPr defTabSz="457200"/>
            <a:r>
              <a:rPr lang="sk-SK" sz="3600">
                <a:solidFill>
                  <a:srgbClr val="FFFFFF"/>
                </a:solidFill>
                <a:latin typeface="Calibri" pitchFamily="34" charset="0"/>
              </a:rPr>
              <a:t>Diabetická r</a:t>
            </a:r>
            <a:r>
              <a:rPr lang="hu-HU" sz="3600">
                <a:solidFill>
                  <a:srgbClr val="FFFFFF"/>
                </a:solidFill>
                <a:latin typeface="Calibri" pitchFamily="34" charset="0"/>
              </a:rPr>
              <a:t>etinopatia </a:t>
            </a:r>
          </a:p>
        </p:txBody>
      </p:sp>
      <p:grpSp>
        <p:nvGrpSpPr>
          <p:cNvPr id="2" name="Gruppierung 6"/>
          <p:cNvGrpSpPr>
            <a:grpSpLocks/>
          </p:cNvGrpSpPr>
          <p:nvPr/>
        </p:nvGrpSpPr>
        <p:grpSpPr bwMode="auto">
          <a:xfrm>
            <a:off x="665163" y="1828800"/>
            <a:ext cx="7813675" cy="2797175"/>
            <a:chOff x="685800" y="2286000"/>
            <a:chExt cx="7812405" cy="2797493"/>
          </a:xfrm>
        </p:grpSpPr>
        <p:pic>
          <p:nvPicPr>
            <p:cNvPr id="101385" name="Bild 4" descr="Beranova 1a.JPG"/>
            <p:cNvPicPr>
              <a:picLocks noChangeAspect="1"/>
            </p:cNvPicPr>
            <p:nvPr/>
          </p:nvPicPr>
          <p:blipFill>
            <a:blip r:embed="rId3" cstate="print">
              <a:clrChange>
                <a:clrFrom>
                  <a:srgbClr val="000000"/>
                </a:clrFrom>
                <a:clrTo>
                  <a:srgbClr val="000000">
                    <a:alpha val="0"/>
                  </a:srgbClr>
                </a:clrTo>
              </a:clrChange>
            </a:blip>
            <a:srcRect/>
            <a:stretch>
              <a:fillRect/>
            </a:stretch>
          </p:blipFill>
          <p:spPr bwMode="auto">
            <a:xfrm>
              <a:off x="685800" y="2286000"/>
              <a:ext cx="3697605" cy="2797493"/>
            </a:xfrm>
            <a:prstGeom prst="rect">
              <a:avLst/>
            </a:prstGeom>
            <a:noFill/>
            <a:ln w="9525">
              <a:noFill/>
              <a:miter lim="800000"/>
              <a:headEnd/>
              <a:tailEnd/>
            </a:ln>
          </p:spPr>
        </p:pic>
        <p:pic>
          <p:nvPicPr>
            <p:cNvPr id="101386" name="Bild 5" descr="Beranova 2a.JPG"/>
            <p:cNvPicPr>
              <a:picLocks noChangeAspect="1"/>
            </p:cNvPicPr>
            <p:nvPr/>
          </p:nvPicPr>
          <p:blipFill>
            <a:blip r:embed="rId4" cstate="print">
              <a:clrChange>
                <a:clrFrom>
                  <a:srgbClr val="000000"/>
                </a:clrFrom>
                <a:clrTo>
                  <a:srgbClr val="000000">
                    <a:alpha val="0"/>
                  </a:srgbClr>
                </a:clrTo>
              </a:clrChange>
            </a:blip>
            <a:srcRect/>
            <a:stretch>
              <a:fillRect/>
            </a:stretch>
          </p:blipFill>
          <p:spPr bwMode="auto">
            <a:xfrm>
              <a:off x="4800600" y="2286000"/>
              <a:ext cx="3697605" cy="2797493"/>
            </a:xfrm>
            <a:prstGeom prst="rect">
              <a:avLst/>
            </a:prstGeom>
            <a:noFill/>
            <a:ln w="9525">
              <a:noFill/>
              <a:miter lim="800000"/>
              <a:headEnd/>
              <a:tailEnd/>
            </a:ln>
          </p:spPr>
        </p:pic>
      </p:grpSp>
      <p:sp>
        <p:nvSpPr>
          <p:cNvPr id="101380" name="Rectangle 2"/>
          <p:cNvSpPr>
            <a:spLocks noChangeArrowheads="1"/>
          </p:cNvSpPr>
          <p:nvPr/>
        </p:nvSpPr>
        <p:spPr bwMode="auto">
          <a:xfrm>
            <a:off x="1136650" y="4716463"/>
            <a:ext cx="2754313" cy="476250"/>
          </a:xfrm>
          <a:prstGeom prst="rect">
            <a:avLst/>
          </a:prstGeom>
          <a:noFill/>
          <a:ln w="9525">
            <a:noFill/>
            <a:miter lim="800000"/>
            <a:headEnd/>
            <a:tailEnd/>
          </a:ln>
        </p:spPr>
        <p:txBody>
          <a:bodyPr lIns="101246" tIns="45561" rIns="101246" bIns="45561">
            <a:spAutoFit/>
          </a:bodyPr>
          <a:lstStyle/>
          <a:p>
            <a:pPr algn="ctr" defTabSz="642938">
              <a:lnSpc>
                <a:spcPct val="125000"/>
              </a:lnSpc>
              <a:spcBef>
                <a:spcPct val="20000"/>
              </a:spcBef>
              <a:spcAft>
                <a:spcPts val="75"/>
              </a:spcAft>
            </a:pPr>
            <a:r>
              <a:rPr lang="sk-SK" sz="2000">
                <a:solidFill>
                  <a:srgbClr val="FFFFFF"/>
                </a:solidFill>
                <a:latin typeface="Calibri" pitchFamily="34" charset="0"/>
                <a:ea typeface="ヒラギノ角ゴ ProN W3"/>
                <a:cs typeface="ヒラギノ角ゴ ProN W3"/>
                <a:sym typeface="Arial" charset="0"/>
              </a:rPr>
              <a:t>Pred</a:t>
            </a:r>
            <a:r>
              <a:rPr lang="hu-HU" sz="2000">
                <a:solidFill>
                  <a:srgbClr val="FFFFFF"/>
                </a:solidFill>
                <a:latin typeface="Calibri" pitchFamily="34" charset="0"/>
                <a:ea typeface="ヒラギノ角ゴ ProN W3"/>
                <a:cs typeface="ヒラギノ角ゴ ProN W3"/>
                <a:sym typeface="Arial" charset="0"/>
              </a:rPr>
              <a:t> </a:t>
            </a:r>
            <a:r>
              <a:rPr lang="sk-SK" sz="2000">
                <a:solidFill>
                  <a:srgbClr val="FFFFFF"/>
                </a:solidFill>
                <a:latin typeface="Calibri" pitchFamily="34" charset="0"/>
                <a:ea typeface="ヒラギノ角ゴ ProN W3"/>
                <a:cs typeface="ヒラギノ角ゴ ProN W3"/>
                <a:sym typeface="Arial" charset="0"/>
              </a:rPr>
              <a:t>terapiou</a:t>
            </a:r>
            <a:r>
              <a:rPr lang="hu-HU" sz="2000">
                <a:solidFill>
                  <a:srgbClr val="FFFFFF"/>
                </a:solidFill>
                <a:latin typeface="Calibri" pitchFamily="34" charset="0"/>
                <a:ea typeface="ヒラギノ角ゴ ProN W3"/>
                <a:cs typeface="ヒラギノ角ゴ ProN W3"/>
                <a:sym typeface="Arial" charset="0"/>
              </a:rPr>
              <a:t> BEMER</a:t>
            </a:r>
          </a:p>
        </p:txBody>
      </p:sp>
      <p:sp>
        <p:nvSpPr>
          <p:cNvPr id="101381" name="Rectangle 2"/>
          <p:cNvSpPr>
            <a:spLocks noChangeArrowheads="1"/>
          </p:cNvSpPr>
          <p:nvPr/>
        </p:nvSpPr>
        <p:spPr bwMode="auto">
          <a:xfrm>
            <a:off x="5180013" y="4710113"/>
            <a:ext cx="2684462" cy="449262"/>
          </a:xfrm>
          <a:prstGeom prst="rect">
            <a:avLst/>
          </a:prstGeom>
          <a:noFill/>
          <a:ln w="9525">
            <a:noFill/>
            <a:miter lim="800000"/>
            <a:headEnd/>
            <a:tailEnd/>
          </a:ln>
        </p:spPr>
        <p:txBody>
          <a:bodyPr lIns="101246" tIns="45561" rIns="101246" bIns="45561">
            <a:spAutoFit/>
          </a:bodyPr>
          <a:lstStyle/>
          <a:p>
            <a:pPr algn="ctr" defTabSz="642938">
              <a:lnSpc>
                <a:spcPct val="125000"/>
              </a:lnSpc>
              <a:spcBef>
                <a:spcPct val="20000"/>
              </a:spcBef>
              <a:spcAft>
                <a:spcPts val="75"/>
              </a:spcAft>
            </a:pPr>
            <a:r>
              <a:rPr lang="sk-SK" sz="2000">
                <a:solidFill>
                  <a:srgbClr val="FFFFFF"/>
                </a:solidFill>
                <a:latin typeface="Calibri" pitchFamily="34" charset="0"/>
                <a:ea typeface="ヒラギノ角ゴ ProN W3"/>
                <a:cs typeface="ヒラギノ角ゴ ProN W3"/>
                <a:sym typeface="Arial" charset="0"/>
              </a:rPr>
              <a:t>Po terapii BEMER</a:t>
            </a:r>
            <a:endParaRPr lang="vi-VN" sz="2000">
              <a:solidFill>
                <a:srgbClr val="FFFFFF"/>
              </a:solidFill>
              <a:latin typeface="Calibri" pitchFamily="34" charset="0"/>
              <a:ea typeface="ヒラギノ角ゴ ProN W3"/>
              <a:cs typeface="ヒラギノ角ゴ ProN W3"/>
              <a:sym typeface="Arial" charset="0"/>
            </a:endParaRPr>
          </a:p>
        </p:txBody>
      </p:sp>
      <p:sp>
        <p:nvSpPr>
          <p:cNvPr id="8" name="Line 6"/>
          <p:cNvSpPr>
            <a:spLocks noChangeShapeType="1"/>
          </p:cNvSpPr>
          <p:nvPr/>
        </p:nvSpPr>
        <p:spPr bwMode="auto">
          <a:xfrm rot="10800000" flipH="1">
            <a:off x="990600" y="292100"/>
            <a:ext cx="0" cy="714375"/>
          </a:xfrm>
          <a:prstGeom prst="line">
            <a:avLst/>
          </a:prstGeom>
          <a:noFill/>
          <a:ln w="12700">
            <a:solidFill>
              <a:srgbClr val="626464"/>
            </a:solidFill>
            <a:round/>
            <a:headEnd/>
            <a:tailEnd/>
          </a:ln>
          <a:effectLst>
            <a:outerShdw blurRad="38100" dist="25399" dir="5400000" algn="ctr" rotWithShape="0">
              <a:schemeClr val="bg2">
                <a:alpha val="37996"/>
              </a:schemeClr>
            </a:outerShdw>
          </a:effectLst>
          <a:extLst/>
        </p:spPr>
        <p:txBody>
          <a:bodyPr lIns="0" tIns="0" rIns="0" bIns="0"/>
          <a:lstStyle/>
          <a:p>
            <a:pPr>
              <a:defRPr/>
            </a:pPr>
            <a:endParaRPr lang="en-GB">
              <a:latin typeface="Gill Sans" charset="0"/>
              <a:ea typeface="+mn-ea"/>
              <a:cs typeface="+mn-cs"/>
              <a:sym typeface="Gill Sans" charset="0"/>
            </a:endParaRPr>
          </a:p>
        </p:txBody>
      </p:sp>
      <p:sp>
        <p:nvSpPr>
          <p:cNvPr id="101383" name="Rectangle 13"/>
          <p:cNvSpPr>
            <a:spLocks/>
          </p:cNvSpPr>
          <p:nvPr/>
        </p:nvSpPr>
        <p:spPr bwMode="auto">
          <a:xfrm>
            <a:off x="1093788" y="1006475"/>
            <a:ext cx="5791200" cy="114300"/>
          </a:xfrm>
          <a:prstGeom prst="rect">
            <a:avLst/>
          </a:prstGeom>
          <a:noFill/>
          <a:ln w="9525">
            <a:noFill/>
            <a:miter lim="800000"/>
            <a:headEnd/>
            <a:tailEnd/>
          </a:ln>
        </p:spPr>
        <p:txBody>
          <a:bodyPr lIns="0" tIns="0" rIns="0" bIns="0" anchor="b"/>
          <a:lstStyle/>
          <a:p>
            <a:r>
              <a:rPr lang="en-US" sz="800" b="1">
                <a:solidFill>
                  <a:srgbClr val="B4B4B4"/>
                </a:solidFill>
                <a:latin typeface="Arial" charset="0"/>
                <a:cs typeface="Arial" charset="0"/>
                <a:sym typeface="Arial" charset="0"/>
              </a:rPr>
              <a:t>::  </a:t>
            </a:r>
            <a:r>
              <a:rPr lang="hu-HU" sz="800" b="1">
                <a:solidFill>
                  <a:srgbClr val="B4B4B4"/>
                </a:solidFill>
                <a:latin typeface="Arial" charset="0"/>
                <a:cs typeface="Arial" charset="0"/>
                <a:sym typeface="Arial" charset="0"/>
              </a:rPr>
              <a:t>WORLD OF BEMER</a:t>
            </a:r>
            <a:r>
              <a:rPr lang="en-US" sz="800" b="1">
                <a:solidFill>
                  <a:srgbClr val="B4B4B4"/>
                </a:solidFill>
                <a:latin typeface="Arial" charset="0"/>
                <a:cs typeface="Arial" charset="0"/>
                <a:sym typeface="Arial" charset="0"/>
              </a:rPr>
              <a:t> :: </a:t>
            </a:r>
          </a:p>
        </p:txBody>
      </p:sp>
      <p:sp>
        <p:nvSpPr>
          <p:cNvPr id="101384" name="Line 12"/>
          <p:cNvSpPr>
            <a:spLocks noChangeShapeType="1"/>
          </p:cNvSpPr>
          <p:nvPr/>
        </p:nvSpPr>
        <p:spPr bwMode="auto">
          <a:xfrm>
            <a:off x="2339975" y="1063625"/>
            <a:ext cx="6138863" cy="0"/>
          </a:xfrm>
          <a:prstGeom prst="line">
            <a:avLst/>
          </a:prstGeom>
          <a:noFill/>
          <a:ln w="12700">
            <a:solidFill>
              <a:srgbClr val="626464"/>
            </a:solidFill>
            <a:round/>
            <a:headEnd/>
            <a:tailEnd/>
          </a:ln>
        </p:spPr>
        <p:txBody>
          <a:bodyPr lIns="0" tIns="0" rIns="0" bIns="0"/>
          <a:lstStyle/>
          <a:p>
            <a:endParaRPr lang="sk-SK"/>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1"/>
          <p:cNvSpPr>
            <a:spLocks/>
          </p:cNvSpPr>
          <p:nvPr/>
        </p:nvSpPr>
        <p:spPr bwMode="auto">
          <a:xfrm>
            <a:off x="0" y="0"/>
            <a:ext cx="9144000" cy="6858000"/>
          </a:xfrm>
          <a:prstGeom prst="rect">
            <a:avLst/>
          </a:prstGeom>
          <a:solidFill>
            <a:schemeClr val="accent1"/>
          </a:solidFill>
          <a:ln w="9525">
            <a:noFill/>
            <a:miter lim="800000"/>
            <a:headEnd/>
            <a:tailEnd/>
          </a:ln>
        </p:spPr>
        <p:txBody>
          <a:bodyPr lIns="0" tIns="0" rIns="0" bIns="0"/>
          <a:lstStyle/>
          <a:p>
            <a:endParaRPr lang="de-DE">
              <a:ea typeface="ヒラギノ角ゴ ProN W3"/>
              <a:cs typeface="ヒラギノ角ゴ ProN W3"/>
            </a:endParaRPr>
          </a:p>
        </p:txBody>
      </p:sp>
      <p:sp>
        <p:nvSpPr>
          <p:cNvPr id="105474" name="Rectangle 2"/>
          <p:cNvSpPr>
            <a:spLocks/>
          </p:cNvSpPr>
          <p:nvPr/>
        </p:nvSpPr>
        <p:spPr bwMode="auto">
          <a:xfrm>
            <a:off x="0" y="5964238"/>
            <a:ext cx="9153525" cy="893762"/>
          </a:xfrm>
          <a:prstGeom prst="rect">
            <a:avLst/>
          </a:prstGeom>
          <a:solidFill>
            <a:srgbClr val="3C3C3C"/>
          </a:solidFill>
          <a:ln w="9525">
            <a:noFill/>
            <a:miter lim="800000"/>
            <a:headEnd/>
            <a:tailEnd/>
          </a:ln>
        </p:spPr>
        <p:txBody>
          <a:bodyPr lIns="0" tIns="0" rIns="0" bIns="0"/>
          <a:lstStyle/>
          <a:p>
            <a:endParaRPr lang="de-DE">
              <a:ea typeface="ヒラギノ角ゴ ProN W3"/>
              <a:cs typeface="ヒラギノ角ゴ ProN W3"/>
            </a:endParaRPr>
          </a:p>
        </p:txBody>
      </p:sp>
      <p:sp>
        <p:nvSpPr>
          <p:cNvPr id="105475" name="Line 3"/>
          <p:cNvSpPr>
            <a:spLocks noChangeShapeType="1"/>
          </p:cNvSpPr>
          <p:nvPr/>
        </p:nvSpPr>
        <p:spPr bwMode="auto">
          <a:xfrm flipH="1">
            <a:off x="0" y="6858000"/>
            <a:ext cx="9153525" cy="1588"/>
          </a:xfrm>
          <a:prstGeom prst="line">
            <a:avLst/>
          </a:prstGeom>
          <a:noFill/>
          <a:ln w="50800">
            <a:solidFill>
              <a:srgbClr val="FF6400"/>
            </a:solidFill>
            <a:round/>
            <a:headEnd/>
            <a:tailEnd/>
          </a:ln>
        </p:spPr>
        <p:txBody>
          <a:bodyPr lIns="0" tIns="0" rIns="0" bIns="0"/>
          <a:lstStyle/>
          <a:p>
            <a:endParaRPr lang="sk-SK"/>
          </a:p>
        </p:txBody>
      </p:sp>
      <p:pic>
        <p:nvPicPr>
          <p:cNvPr id="105476" name="Picture 4"/>
          <p:cNvPicPr>
            <a:picLocks noChangeArrowheads="1"/>
          </p:cNvPicPr>
          <p:nvPr/>
        </p:nvPicPr>
        <p:blipFill>
          <a:blip r:embed="rId3" cstate="print"/>
          <a:srcRect/>
          <a:stretch>
            <a:fillRect/>
          </a:stretch>
        </p:blipFill>
        <p:spPr bwMode="auto">
          <a:xfrm>
            <a:off x="6919913" y="6197600"/>
            <a:ext cx="1838325" cy="481013"/>
          </a:xfrm>
          <a:prstGeom prst="rect">
            <a:avLst/>
          </a:prstGeom>
          <a:noFill/>
          <a:ln w="9525">
            <a:noFill/>
            <a:miter lim="800000"/>
            <a:headEnd/>
            <a:tailEnd/>
          </a:ln>
        </p:spPr>
      </p:pic>
      <p:pic>
        <p:nvPicPr>
          <p:cNvPr id="105477" name="Picture 5"/>
          <p:cNvPicPr>
            <a:picLocks noChangeArrowheads="1"/>
          </p:cNvPicPr>
          <p:nvPr/>
        </p:nvPicPr>
        <p:blipFill>
          <a:blip r:embed="rId4" cstate="print"/>
          <a:srcRect/>
          <a:stretch>
            <a:fillRect/>
          </a:stretch>
        </p:blipFill>
        <p:spPr bwMode="auto">
          <a:xfrm>
            <a:off x="874713" y="6445250"/>
            <a:ext cx="2295525" cy="100013"/>
          </a:xfrm>
          <a:prstGeom prst="rect">
            <a:avLst/>
          </a:prstGeom>
          <a:noFill/>
          <a:ln w="9525">
            <a:noFill/>
            <a:miter lim="800000"/>
            <a:headEnd/>
            <a:tailEnd/>
          </a:ln>
        </p:spPr>
      </p:pic>
      <p:sp>
        <p:nvSpPr>
          <p:cNvPr id="36870" name="Line 6"/>
          <p:cNvSpPr>
            <a:spLocks noChangeShapeType="1"/>
          </p:cNvSpPr>
          <p:nvPr/>
        </p:nvSpPr>
        <p:spPr bwMode="auto">
          <a:xfrm rot="10800000" flipH="1">
            <a:off x="803275" y="0"/>
            <a:ext cx="0" cy="714375"/>
          </a:xfrm>
          <a:prstGeom prst="line">
            <a:avLst/>
          </a:prstGeom>
          <a:noFill/>
          <a:ln w="12700">
            <a:solidFill>
              <a:srgbClr val="626464"/>
            </a:solidFill>
            <a:round/>
            <a:headEnd/>
            <a:tailEnd/>
          </a:ln>
          <a:effectLst>
            <a:outerShdw blurRad="38100" dist="25399" dir="5400000" algn="ctr" rotWithShape="0">
              <a:schemeClr val="bg2">
                <a:alpha val="37996"/>
              </a:schemeClr>
            </a:outerShdw>
          </a:effectLst>
          <a:extLst/>
        </p:spPr>
        <p:txBody>
          <a:bodyPr lIns="0" tIns="0" rIns="0" bIns="0"/>
          <a:lstStyle/>
          <a:p>
            <a:pPr>
              <a:defRPr/>
            </a:pPr>
            <a:endParaRPr lang="en-GB">
              <a:latin typeface="Gill Sans" charset="0"/>
              <a:ea typeface="+mn-ea"/>
              <a:cs typeface="+mn-cs"/>
              <a:sym typeface="Gill Sans" charset="0"/>
            </a:endParaRPr>
          </a:p>
        </p:txBody>
      </p:sp>
      <p:sp>
        <p:nvSpPr>
          <p:cNvPr id="105479" name="Line 7"/>
          <p:cNvSpPr>
            <a:spLocks noChangeShapeType="1"/>
          </p:cNvSpPr>
          <p:nvPr/>
        </p:nvSpPr>
        <p:spPr bwMode="auto">
          <a:xfrm flipH="1">
            <a:off x="-6350" y="5973763"/>
            <a:ext cx="9156700" cy="1587"/>
          </a:xfrm>
          <a:prstGeom prst="line">
            <a:avLst/>
          </a:prstGeom>
          <a:noFill/>
          <a:ln w="25400">
            <a:solidFill>
              <a:srgbClr val="626464"/>
            </a:solidFill>
            <a:round/>
            <a:headEnd/>
            <a:tailEnd/>
          </a:ln>
        </p:spPr>
        <p:txBody>
          <a:bodyPr lIns="0" tIns="0" rIns="0" bIns="0"/>
          <a:lstStyle/>
          <a:p>
            <a:endParaRPr lang="sk-SK"/>
          </a:p>
        </p:txBody>
      </p:sp>
      <p:sp>
        <p:nvSpPr>
          <p:cNvPr id="105480" name="Line 12"/>
          <p:cNvSpPr>
            <a:spLocks noChangeShapeType="1"/>
          </p:cNvSpPr>
          <p:nvPr/>
        </p:nvSpPr>
        <p:spPr bwMode="auto">
          <a:xfrm>
            <a:off x="2195513" y="723900"/>
            <a:ext cx="5226050" cy="1588"/>
          </a:xfrm>
          <a:prstGeom prst="line">
            <a:avLst/>
          </a:prstGeom>
          <a:noFill/>
          <a:ln w="12700">
            <a:solidFill>
              <a:srgbClr val="626464"/>
            </a:solidFill>
            <a:round/>
            <a:headEnd/>
            <a:tailEnd/>
          </a:ln>
        </p:spPr>
        <p:txBody>
          <a:bodyPr lIns="0" tIns="0" rIns="0" bIns="0"/>
          <a:lstStyle/>
          <a:p>
            <a:endParaRPr lang="sk-SK"/>
          </a:p>
        </p:txBody>
      </p:sp>
      <p:pic>
        <p:nvPicPr>
          <p:cNvPr id="105481" name="Picture 2"/>
          <p:cNvPicPr>
            <a:picLocks noChangeAspect="1" noChangeArrowheads="1"/>
          </p:cNvPicPr>
          <p:nvPr/>
        </p:nvPicPr>
        <p:blipFill>
          <a:blip r:embed="rId5" cstate="print"/>
          <a:srcRect/>
          <a:stretch>
            <a:fillRect/>
          </a:stretch>
        </p:blipFill>
        <p:spPr bwMode="auto">
          <a:xfrm>
            <a:off x="906463" y="1147763"/>
            <a:ext cx="3397250" cy="4562475"/>
          </a:xfrm>
          <a:prstGeom prst="rect">
            <a:avLst/>
          </a:prstGeom>
          <a:noFill/>
          <a:ln w="9525">
            <a:noFill/>
            <a:miter lim="800000"/>
            <a:headEnd/>
            <a:tailEnd/>
          </a:ln>
        </p:spPr>
      </p:pic>
      <p:pic>
        <p:nvPicPr>
          <p:cNvPr id="105482" name="Picture 3"/>
          <p:cNvPicPr>
            <a:picLocks noChangeAspect="1" noChangeArrowheads="1"/>
          </p:cNvPicPr>
          <p:nvPr/>
        </p:nvPicPr>
        <p:blipFill>
          <a:blip r:embed="rId6" cstate="print"/>
          <a:srcRect/>
          <a:stretch>
            <a:fillRect/>
          </a:stretch>
        </p:blipFill>
        <p:spPr bwMode="auto">
          <a:xfrm>
            <a:off x="5219700" y="1163638"/>
            <a:ext cx="3373438" cy="4530725"/>
          </a:xfrm>
          <a:prstGeom prst="rect">
            <a:avLst/>
          </a:prstGeom>
          <a:noFill/>
          <a:ln w="9525">
            <a:noFill/>
            <a:miter lim="800000"/>
            <a:headEnd/>
            <a:tailEnd/>
          </a:ln>
        </p:spPr>
      </p:pic>
      <p:sp>
        <p:nvSpPr>
          <p:cNvPr id="116747" name="Textfeld 1"/>
          <p:cNvSpPr txBox="1">
            <a:spLocks noChangeArrowheads="1"/>
          </p:cNvSpPr>
          <p:nvPr/>
        </p:nvSpPr>
        <p:spPr bwMode="auto">
          <a:xfrm>
            <a:off x="3944938" y="119063"/>
            <a:ext cx="1727200" cy="646112"/>
          </a:xfrm>
          <a:prstGeom prst="rect">
            <a:avLst/>
          </a:prstGeom>
          <a:noFill/>
          <a:ln w="9525">
            <a:noFill/>
            <a:miter lim="800000"/>
            <a:headEnd/>
            <a:tailEnd/>
          </a:ln>
        </p:spPr>
        <p:txBody>
          <a:bodyPr>
            <a:spAutoFit/>
          </a:bodyPr>
          <a:lstStyle/>
          <a:p>
            <a:pPr>
              <a:defRPr/>
            </a:pPr>
            <a:r>
              <a:rPr lang="sk-SK" sz="3600" dirty="0">
                <a:solidFill>
                  <a:schemeClr val="bg1"/>
                </a:solidFill>
                <a:latin typeface="+mj-lt"/>
                <a:ea typeface="ヒラギノ角ゴ ProN W3" pitchFamily="-72" charset="-128"/>
                <a:cs typeface="+mn-cs"/>
                <a:sym typeface="Gill Sans" pitchFamily="-72" charset="0"/>
              </a:rPr>
              <a:t>Akné</a:t>
            </a:r>
          </a:p>
        </p:txBody>
      </p:sp>
      <p:sp>
        <p:nvSpPr>
          <p:cNvPr id="105484" name="Rectangle 13"/>
          <p:cNvSpPr>
            <a:spLocks/>
          </p:cNvSpPr>
          <p:nvPr/>
        </p:nvSpPr>
        <p:spPr bwMode="auto">
          <a:xfrm>
            <a:off x="884238" y="622300"/>
            <a:ext cx="5791200" cy="114300"/>
          </a:xfrm>
          <a:prstGeom prst="rect">
            <a:avLst/>
          </a:prstGeom>
          <a:noFill/>
          <a:ln w="9525">
            <a:noFill/>
            <a:miter lim="800000"/>
            <a:headEnd/>
            <a:tailEnd/>
          </a:ln>
        </p:spPr>
        <p:txBody>
          <a:bodyPr lIns="0" tIns="0" rIns="0" bIns="0" anchor="b"/>
          <a:lstStyle/>
          <a:p>
            <a:r>
              <a:rPr lang="en-US" sz="800" b="1">
                <a:solidFill>
                  <a:srgbClr val="B4B4B4"/>
                </a:solidFill>
                <a:latin typeface="Arial" charset="0"/>
                <a:cs typeface="Arial" charset="0"/>
                <a:sym typeface="Arial" charset="0"/>
              </a:rPr>
              <a:t>::  </a:t>
            </a:r>
            <a:r>
              <a:rPr lang="hu-HU" sz="800" b="1">
                <a:solidFill>
                  <a:srgbClr val="B4B4B4"/>
                </a:solidFill>
                <a:latin typeface="Arial" charset="0"/>
                <a:cs typeface="Arial" charset="0"/>
                <a:sym typeface="Arial" charset="0"/>
              </a:rPr>
              <a:t>WORLD OF BEMER</a:t>
            </a:r>
            <a:r>
              <a:rPr lang="en-US" sz="800" b="1">
                <a:solidFill>
                  <a:srgbClr val="B4B4B4"/>
                </a:solidFill>
                <a:latin typeface="Arial" charset="0"/>
                <a:cs typeface="Arial" charset="0"/>
                <a:sym typeface="Arial" charset="0"/>
              </a:rPr>
              <a:t> :: </a:t>
            </a:r>
          </a:p>
        </p:txBody>
      </p:sp>
      <p:pic>
        <p:nvPicPr>
          <p:cNvPr id="105485" name="Bild 26" descr="Logo_BEMER_Group_RGB_neg_WEB_ZW.png"/>
          <p:cNvPicPr>
            <a:picLocks noChangeAspect="1"/>
          </p:cNvPicPr>
          <p:nvPr/>
        </p:nvPicPr>
        <p:blipFill>
          <a:blip r:embed="rId7" cstate="print"/>
          <a:srcRect/>
          <a:stretch>
            <a:fillRect/>
          </a:stretch>
        </p:blipFill>
        <p:spPr bwMode="auto">
          <a:xfrm>
            <a:off x="7072313" y="6254750"/>
            <a:ext cx="1838325" cy="481013"/>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4"/>
          <p:cNvSpPr txBox="1">
            <a:spLocks noChangeArrowheads="1"/>
          </p:cNvSpPr>
          <p:nvPr/>
        </p:nvSpPr>
        <p:spPr bwMode="auto">
          <a:xfrm>
            <a:off x="3708400" y="525463"/>
            <a:ext cx="1655763" cy="646112"/>
          </a:xfrm>
          <a:prstGeom prst="rect">
            <a:avLst/>
          </a:prstGeom>
          <a:noFill/>
          <a:ln w="9525">
            <a:noFill/>
            <a:miter lim="800000"/>
            <a:headEnd/>
            <a:tailEnd/>
          </a:ln>
        </p:spPr>
        <p:txBody>
          <a:bodyPr>
            <a:spAutoFit/>
          </a:bodyPr>
          <a:lstStyle/>
          <a:p>
            <a:pPr algn="ctr" defTabSz="457200">
              <a:spcBef>
                <a:spcPct val="50000"/>
              </a:spcBef>
            </a:pPr>
            <a:r>
              <a:rPr lang="vi-VN" sz="3600">
                <a:solidFill>
                  <a:schemeClr val="bg1"/>
                </a:solidFill>
                <a:latin typeface="Arial" charset="0"/>
              </a:rPr>
              <a:t>Ekzém</a:t>
            </a:r>
            <a:endParaRPr lang="vi-VN" sz="3600">
              <a:solidFill>
                <a:srgbClr val="BC5FBC"/>
              </a:solidFill>
              <a:latin typeface="Arial" charset="0"/>
            </a:endParaRPr>
          </a:p>
        </p:txBody>
      </p:sp>
      <p:grpSp>
        <p:nvGrpSpPr>
          <p:cNvPr id="2" name="Gruppierung 14"/>
          <p:cNvGrpSpPr>
            <a:grpSpLocks/>
          </p:cNvGrpSpPr>
          <p:nvPr/>
        </p:nvGrpSpPr>
        <p:grpSpPr bwMode="auto">
          <a:xfrm>
            <a:off x="-252413" y="2197100"/>
            <a:ext cx="9145588" cy="2463800"/>
            <a:chOff x="-274834" y="1440000"/>
            <a:chExt cx="9147034" cy="2465368"/>
          </a:xfrm>
        </p:grpSpPr>
        <p:pic>
          <p:nvPicPr>
            <p:cNvPr id="107529" name="Picture 2" descr="C:\Users\Olga\Desktop\Mallorca 2008\cases\used\hand day 00.JPG"/>
            <p:cNvPicPr>
              <a:picLocks noChangeAspect="1" noChangeArrowheads="1"/>
            </p:cNvPicPr>
            <p:nvPr/>
          </p:nvPicPr>
          <p:blipFill>
            <a:blip r:embed="rId3" cstate="print"/>
            <a:srcRect/>
            <a:stretch>
              <a:fillRect/>
            </a:stretch>
          </p:blipFill>
          <p:spPr bwMode="auto">
            <a:xfrm>
              <a:off x="228600" y="1440000"/>
              <a:ext cx="2700000" cy="2025308"/>
            </a:xfrm>
            <a:prstGeom prst="rect">
              <a:avLst/>
            </a:prstGeom>
            <a:noFill/>
            <a:ln w="38100">
              <a:solidFill>
                <a:schemeClr val="bg1"/>
              </a:solidFill>
              <a:miter lim="800000"/>
              <a:headEnd/>
              <a:tailEnd/>
            </a:ln>
          </p:spPr>
        </p:pic>
        <p:pic>
          <p:nvPicPr>
            <p:cNvPr id="107530" name="Picture 4" descr="C:\Users\Olga\Desktop\Mallorca 2008\cases\used\hand day 02.JPG"/>
            <p:cNvPicPr>
              <a:picLocks noChangeAspect="1" noChangeArrowheads="1"/>
            </p:cNvPicPr>
            <p:nvPr/>
          </p:nvPicPr>
          <p:blipFill>
            <a:blip r:embed="rId4" cstate="print"/>
            <a:srcRect/>
            <a:stretch>
              <a:fillRect/>
            </a:stretch>
          </p:blipFill>
          <p:spPr bwMode="auto">
            <a:xfrm>
              <a:off x="3200400" y="1440000"/>
              <a:ext cx="2700000" cy="2025308"/>
            </a:xfrm>
            <a:prstGeom prst="rect">
              <a:avLst/>
            </a:prstGeom>
            <a:noFill/>
            <a:ln w="38100">
              <a:solidFill>
                <a:schemeClr val="bg1"/>
              </a:solidFill>
              <a:miter lim="800000"/>
              <a:headEnd/>
              <a:tailEnd/>
            </a:ln>
          </p:spPr>
        </p:pic>
        <p:sp>
          <p:nvSpPr>
            <p:cNvPr id="11" name="TextBox 12"/>
            <p:cNvSpPr txBox="1"/>
            <p:nvPr/>
          </p:nvSpPr>
          <p:spPr>
            <a:xfrm>
              <a:off x="4420146" y="3500298"/>
              <a:ext cx="1479784" cy="400305"/>
            </a:xfrm>
            <a:prstGeom prst="rect">
              <a:avLst/>
            </a:prstGeom>
            <a:noFill/>
          </p:spPr>
          <p:txBody>
            <a:bodyPr>
              <a:spAutoFit/>
            </a:bodyPr>
            <a:lstStyle/>
            <a:p>
              <a:pPr algn="r" defTabSz="457200">
                <a:defRPr/>
              </a:pPr>
              <a:r>
                <a:rPr lang="hu-HU" sz="2000" b="1">
                  <a:solidFill>
                    <a:srgbClr val="FFFFFF"/>
                  </a:solidFill>
                  <a:effectLst>
                    <a:outerShdw blurRad="38100" dist="38100" dir="2700000" algn="tl">
                      <a:srgbClr val="000000"/>
                    </a:outerShdw>
                  </a:effectLst>
                  <a:latin typeface="Calibri" pitchFamily="34" charset="0"/>
                  <a:ea typeface="ヒラギノ角ゴ ProN W3"/>
                  <a:cs typeface="ヒラギノ角ゴ ProN W3"/>
                </a:rPr>
                <a:t>1. </a:t>
              </a:r>
              <a:r>
                <a:rPr lang="sk-SK" sz="2000" b="1">
                  <a:solidFill>
                    <a:srgbClr val="FFFFFF"/>
                  </a:solidFill>
                  <a:effectLst>
                    <a:outerShdw blurRad="38100" dist="38100" dir="2700000" algn="tl">
                      <a:srgbClr val="000000"/>
                    </a:outerShdw>
                  </a:effectLst>
                  <a:latin typeface="Calibri" pitchFamily="34" charset="0"/>
                  <a:ea typeface="ヒラギノ角ゴ ProN W3"/>
                  <a:cs typeface="ヒラギノ角ゴ ProN W3"/>
                </a:rPr>
                <a:t>deň</a:t>
              </a:r>
            </a:p>
          </p:txBody>
        </p:sp>
        <p:pic>
          <p:nvPicPr>
            <p:cNvPr id="107532" name="Picture 3" descr="C:\Users\Olga\Desktop\Mallorca 2008\cases\used\hand day 04.JPG"/>
            <p:cNvPicPr>
              <a:picLocks noChangeAspect="1" noChangeArrowheads="1"/>
            </p:cNvPicPr>
            <p:nvPr/>
          </p:nvPicPr>
          <p:blipFill>
            <a:blip r:embed="rId5" cstate="print"/>
            <a:srcRect/>
            <a:stretch>
              <a:fillRect/>
            </a:stretch>
          </p:blipFill>
          <p:spPr bwMode="auto">
            <a:xfrm>
              <a:off x="6172200" y="1440000"/>
              <a:ext cx="2700000" cy="2025308"/>
            </a:xfrm>
            <a:prstGeom prst="rect">
              <a:avLst/>
            </a:prstGeom>
            <a:noFill/>
            <a:ln w="38100">
              <a:solidFill>
                <a:schemeClr val="bg1"/>
              </a:solidFill>
              <a:miter lim="800000"/>
              <a:headEnd/>
              <a:tailEnd/>
            </a:ln>
          </p:spPr>
        </p:pic>
        <p:sp>
          <p:nvSpPr>
            <p:cNvPr id="13" name="TextBox 9"/>
            <p:cNvSpPr txBox="1"/>
            <p:nvPr/>
          </p:nvSpPr>
          <p:spPr>
            <a:xfrm>
              <a:off x="7392416" y="3505063"/>
              <a:ext cx="1479784" cy="400305"/>
            </a:xfrm>
            <a:prstGeom prst="rect">
              <a:avLst/>
            </a:prstGeom>
            <a:noFill/>
          </p:spPr>
          <p:txBody>
            <a:bodyPr>
              <a:spAutoFit/>
            </a:bodyPr>
            <a:lstStyle/>
            <a:p>
              <a:pPr algn="r" defTabSz="457200">
                <a:defRPr/>
              </a:pPr>
              <a:r>
                <a:rPr lang="hu-HU" sz="2000" b="1">
                  <a:solidFill>
                    <a:srgbClr val="FFFFFF"/>
                  </a:solidFill>
                  <a:effectLst>
                    <a:outerShdw blurRad="38100" dist="38100" dir="2700000" algn="tl">
                      <a:srgbClr val="000000"/>
                    </a:outerShdw>
                  </a:effectLst>
                  <a:latin typeface="Calibri" pitchFamily="34" charset="0"/>
                  <a:ea typeface="ヒラギノ角ゴ ProN W3"/>
                  <a:cs typeface="ヒラギノ角ゴ ProN W3"/>
                </a:rPr>
                <a:t>2. </a:t>
              </a:r>
              <a:r>
                <a:rPr lang="sk-SK" sz="2000" b="1">
                  <a:solidFill>
                    <a:srgbClr val="FFFFFF"/>
                  </a:solidFill>
                  <a:effectLst>
                    <a:outerShdw blurRad="38100" dist="38100" dir="2700000" algn="tl">
                      <a:srgbClr val="000000"/>
                    </a:outerShdw>
                  </a:effectLst>
                  <a:latin typeface="Calibri" pitchFamily="34" charset="0"/>
                  <a:ea typeface="ヒラギノ角ゴ ProN W3"/>
                  <a:cs typeface="ヒラギノ角ゴ ProN W3"/>
                </a:rPr>
                <a:t>deň</a:t>
              </a:r>
            </a:p>
          </p:txBody>
        </p:sp>
        <p:sp>
          <p:nvSpPr>
            <p:cNvPr id="14" name="TextBox 11"/>
            <p:cNvSpPr txBox="1"/>
            <p:nvPr/>
          </p:nvSpPr>
          <p:spPr>
            <a:xfrm>
              <a:off x="-274834" y="3503475"/>
              <a:ext cx="3204083" cy="400305"/>
            </a:xfrm>
            <a:prstGeom prst="rect">
              <a:avLst/>
            </a:prstGeom>
            <a:noFill/>
          </p:spPr>
          <p:txBody>
            <a:bodyPr>
              <a:spAutoFit/>
            </a:bodyPr>
            <a:lstStyle/>
            <a:p>
              <a:pPr algn="r" defTabSz="457200">
                <a:defRPr/>
              </a:pPr>
              <a:r>
                <a:rPr lang="hu-HU" sz="2000" b="1" dirty="0" err="1">
                  <a:solidFill>
                    <a:srgbClr val="FFFFFF"/>
                  </a:solidFill>
                  <a:effectLst>
                    <a:outerShdw blurRad="38100" dist="38100" dir="2700000" algn="tl">
                      <a:srgbClr val="000000"/>
                    </a:outerShdw>
                  </a:effectLst>
                  <a:latin typeface="Calibri" pitchFamily="-72" charset="0"/>
                  <a:ea typeface="ＭＳ Ｐゴシック" pitchFamily="-72" charset="-128"/>
                  <a:cs typeface="ＭＳ Ｐゴシック" pitchFamily="-72" charset="-128"/>
                  <a:sym typeface="Gill Sans" pitchFamily="-72" charset="0"/>
                </a:rPr>
                <a:t>pred</a:t>
              </a:r>
              <a:r>
                <a:rPr lang="hu-HU" sz="2000" b="1" dirty="0">
                  <a:solidFill>
                    <a:srgbClr val="FFFFFF"/>
                  </a:solidFill>
                  <a:effectLst>
                    <a:outerShdw blurRad="38100" dist="38100" dir="2700000" algn="tl">
                      <a:srgbClr val="000000"/>
                    </a:outerShdw>
                  </a:effectLst>
                  <a:latin typeface="Calibri" pitchFamily="-72" charset="0"/>
                  <a:ea typeface="ＭＳ Ｐゴシック" pitchFamily="-72" charset="-128"/>
                  <a:cs typeface="ＭＳ Ｐゴシック" pitchFamily="-72" charset="-128"/>
                  <a:sym typeface="Gill Sans" pitchFamily="-72" charset="0"/>
                </a:rPr>
                <a:t> </a:t>
              </a:r>
              <a:r>
                <a:rPr lang="hu-HU" sz="2000" b="1" dirty="0" err="1">
                  <a:solidFill>
                    <a:srgbClr val="FFFFFF"/>
                  </a:solidFill>
                  <a:effectLst>
                    <a:outerShdw blurRad="38100" dist="38100" dir="2700000" algn="tl">
                      <a:srgbClr val="000000"/>
                    </a:outerShdw>
                  </a:effectLst>
                  <a:latin typeface="Calibri" pitchFamily="-72" charset="0"/>
                  <a:ea typeface="ＭＳ Ｐゴシック" pitchFamily="-72" charset="-128"/>
                  <a:cs typeface="ＭＳ Ｐゴシック" pitchFamily="-72" charset="-128"/>
                  <a:sym typeface="Gill Sans" pitchFamily="-72" charset="0"/>
                </a:rPr>
                <a:t>terapiou</a:t>
              </a:r>
              <a:endParaRPr lang="sk-SK" sz="2000" b="1" dirty="0">
                <a:solidFill>
                  <a:srgbClr val="FFFFFF"/>
                </a:solidFill>
                <a:effectLst>
                  <a:outerShdw blurRad="38100" dist="38100" dir="2700000" algn="tl">
                    <a:srgbClr val="000000"/>
                  </a:outerShdw>
                </a:effectLst>
                <a:latin typeface="Calibri" pitchFamily="-72" charset="0"/>
                <a:ea typeface="ＭＳ Ｐゴシック" pitchFamily="-72" charset="-128"/>
                <a:cs typeface="ＭＳ Ｐゴシック" pitchFamily="-72" charset="-128"/>
                <a:sym typeface="Gill Sans" pitchFamily="-72" charset="0"/>
              </a:endParaRPr>
            </a:p>
          </p:txBody>
        </p:sp>
      </p:grpSp>
      <p:pic>
        <p:nvPicPr>
          <p:cNvPr id="107524" name="Bild 26" descr="Logo_BEMER_Group_RGB_neg_WEB_ZW.png"/>
          <p:cNvPicPr>
            <a:picLocks noChangeAspect="1"/>
          </p:cNvPicPr>
          <p:nvPr/>
        </p:nvPicPr>
        <p:blipFill>
          <a:blip r:embed="rId6" cstate="print"/>
          <a:srcRect/>
          <a:stretch>
            <a:fillRect/>
          </a:stretch>
        </p:blipFill>
        <p:spPr bwMode="auto">
          <a:xfrm>
            <a:off x="7072313" y="6254750"/>
            <a:ext cx="1838325" cy="481013"/>
          </a:xfrm>
          <a:prstGeom prst="rect">
            <a:avLst/>
          </a:prstGeom>
          <a:noFill/>
          <a:ln w="9525">
            <a:noFill/>
            <a:miter lim="800000"/>
            <a:headEnd/>
            <a:tailEnd/>
          </a:ln>
        </p:spPr>
      </p:pic>
      <p:sp>
        <p:nvSpPr>
          <p:cNvPr id="12" name="Line 6"/>
          <p:cNvSpPr>
            <a:spLocks noChangeShapeType="1"/>
          </p:cNvSpPr>
          <p:nvPr/>
        </p:nvSpPr>
        <p:spPr bwMode="auto">
          <a:xfrm rot="10800000" flipH="1">
            <a:off x="1116013" y="423863"/>
            <a:ext cx="0" cy="714375"/>
          </a:xfrm>
          <a:prstGeom prst="line">
            <a:avLst/>
          </a:prstGeom>
          <a:noFill/>
          <a:ln w="12700">
            <a:solidFill>
              <a:srgbClr val="626464"/>
            </a:solidFill>
            <a:round/>
            <a:headEnd/>
            <a:tailEnd/>
          </a:ln>
          <a:effectLst>
            <a:outerShdw blurRad="38100" dist="25399" dir="5400000" algn="ctr" rotWithShape="0">
              <a:schemeClr val="bg2">
                <a:alpha val="37996"/>
              </a:schemeClr>
            </a:outerShdw>
          </a:effectLst>
          <a:extLst/>
        </p:spPr>
        <p:txBody>
          <a:bodyPr lIns="0" tIns="0" rIns="0" bIns="0"/>
          <a:lstStyle/>
          <a:p>
            <a:pPr>
              <a:defRPr/>
            </a:pPr>
            <a:endParaRPr lang="en-GB">
              <a:latin typeface="Gill Sans" charset="0"/>
              <a:ea typeface="+mn-ea"/>
              <a:cs typeface="+mn-cs"/>
              <a:sym typeface="Gill Sans" charset="0"/>
            </a:endParaRPr>
          </a:p>
        </p:txBody>
      </p:sp>
      <p:sp>
        <p:nvSpPr>
          <p:cNvPr id="107526" name="Rectangle 13"/>
          <p:cNvSpPr>
            <a:spLocks/>
          </p:cNvSpPr>
          <p:nvPr/>
        </p:nvSpPr>
        <p:spPr bwMode="auto">
          <a:xfrm>
            <a:off x="1281113" y="1028700"/>
            <a:ext cx="5791200" cy="114300"/>
          </a:xfrm>
          <a:prstGeom prst="rect">
            <a:avLst/>
          </a:prstGeom>
          <a:noFill/>
          <a:ln w="9525">
            <a:noFill/>
            <a:miter lim="800000"/>
            <a:headEnd/>
            <a:tailEnd/>
          </a:ln>
        </p:spPr>
        <p:txBody>
          <a:bodyPr lIns="0" tIns="0" rIns="0" bIns="0" anchor="b"/>
          <a:lstStyle/>
          <a:p>
            <a:r>
              <a:rPr lang="en-US" sz="800" b="1">
                <a:solidFill>
                  <a:srgbClr val="B4B4B4"/>
                </a:solidFill>
                <a:latin typeface="Arial" charset="0"/>
                <a:cs typeface="Arial" charset="0"/>
                <a:sym typeface="Arial" charset="0"/>
              </a:rPr>
              <a:t>::  </a:t>
            </a:r>
            <a:r>
              <a:rPr lang="hu-HU" sz="800" b="1">
                <a:solidFill>
                  <a:srgbClr val="B4B4B4"/>
                </a:solidFill>
                <a:latin typeface="Arial" charset="0"/>
                <a:cs typeface="Arial" charset="0"/>
                <a:sym typeface="Arial" charset="0"/>
              </a:rPr>
              <a:t>WORLD OF BEMER</a:t>
            </a:r>
            <a:r>
              <a:rPr lang="en-US" sz="800" b="1">
                <a:solidFill>
                  <a:srgbClr val="B4B4B4"/>
                </a:solidFill>
                <a:latin typeface="Arial" charset="0"/>
                <a:cs typeface="Arial" charset="0"/>
                <a:sym typeface="Arial" charset="0"/>
              </a:rPr>
              <a:t> :: </a:t>
            </a:r>
          </a:p>
        </p:txBody>
      </p:sp>
      <p:sp>
        <p:nvSpPr>
          <p:cNvPr id="107527" name="Line 12"/>
          <p:cNvSpPr>
            <a:spLocks noChangeShapeType="1"/>
          </p:cNvSpPr>
          <p:nvPr/>
        </p:nvSpPr>
        <p:spPr bwMode="auto">
          <a:xfrm>
            <a:off x="2568575" y="1100138"/>
            <a:ext cx="5226050" cy="1587"/>
          </a:xfrm>
          <a:prstGeom prst="line">
            <a:avLst/>
          </a:prstGeom>
          <a:noFill/>
          <a:ln w="12700">
            <a:solidFill>
              <a:srgbClr val="626464"/>
            </a:solidFill>
            <a:round/>
            <a:headEnd/>
            <a:tailEnd/>
          </a:ln>
        </p:spPr>
        <p:txBody>
          <a:bodyPr lIns="0" tIns="0" rIns="0" bIns="0"/>
          <a:lstStyle/>
          <a:p>
            <a:endParaRPr lang="sk-SK"/>
          </a:p>
        </p:txBody>
      </p:sp>
      <p:sp>
        <p:nvSpPr>
          <p:cNvPr id="107528" name="BlokTextu 1"/>
          <p:cNvSpPr txBox="1">
            <a:spLocks noChangeArrowheads="1"/>
          </p:cNvSpPr>
          <p:nvPr/>
        </p:nvSpPr>
        <p:spPr bwMode="auto">
          <a:xfrm>
            <a:off x="250825" y="1341438"/>
            <a:ext cx="8424863" cy="641350"/>
          </a:xfrm>
          <a:prstGeom prst="rect">
            <a:avLst/>
          </a:prstGeom>
          <a:noFill/>
          <a:ln w="9525">
            <a:noFill/>
            <a:miter lim="800000"/>
            <a:headEnd/>
            <a:tailEnd/>
          </a:ln>
        </p:spPr>
        <p:txBody>
          <a:bodyPr>
            <a:spAutoFit/>
          </a:bodyPr>
          <a:lstStyle/>
          <a:p>
            <a:r>
              <a:rPr lang="sk-SK" sz="1800">
                <a:solidFill>
                  <a:srgbClr val="FFFFFF"/>
                </a:solidFill>
                <a:latin typeface="Arial" charset="0"/>
              </a:rPr>
              <a:t>Matracový aplikátor stupeň intenzity 1, matracový aplikátor stupeň intenzity 10 </a:t>
            </a:r>
          </a:p>
          <a:p>
            <a:r>
              <a:rPr lang="sk-SK" sz="1800">
                <a:solidFill>
                  <a:srgbClr val="FFFFFF"/>
                </a:solidFill>
                <a:latin typeface="Arial" charset="0"/>
              </a:rPr>
              <a:t>+ svetelná terapia stupeň intenzity 10 (8 minút)</a:t>
            </a:r>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p:cNvSpPr>
          <p:nvPr/>
        </p:nvSpPr>
        <p:spPr bwMode="auto">
          <a:xfrm>
            <a:off x="0" y="5964238"/>
            <a:ext cx="9153525" cy="893762"/>
          </a:xfrm>
          <a:prstGeom prst="rect">
            <a:avLst/>
          </a:prstGeom>
          <a:solidFill>
            <a:srgbClr val="3C3C3C"/>
          </a:solidFill>
          <a:ln w="9525">
            <a:noFill/>
            <a:miter lim="800000"/>
            <a:headEnd/>
            <a:tailEnd/>
          </a:ln>
        </p:spPr>
        <p:txBody>
          <a:bodyPr lIns="0" tIns="0" rIns="0" bIns="0"/>
          <a:lstStyle/>
          <a:p>
            <a:endParaRPr lang="de-DE">
              <a:ea typeface="ヒラギノ角ゴ ProN W3"/>
              <a:cs typeface="ヒラギノ角ゴ ProN W3"/>
            </a:endParaRPr>
          </a:p>
        </p:txBody>
      </p:sp>
      <p:sp>
        <p:nvSpPr>
          <p:cNvPr id="32770" name="Line 3"/>
          <p:cNvSpPr>
            <a:spLocks noChangeShapeType="1"/>
          </p:cNvSpPr>
          <p:nvPr/>
        </p:nvSpPr>
        <p:spPr bwMode="auto">
          <a:xfrm flipH="1">
            <a:off x="0" y="6858000"/>
            <a:ext cx="9153525" cy="1588"/>
          </a:xfrm>
          <a:prstGeom prst="line">
            <a:avLst/>
          </a:prstGeom>
          <a:noFill/>
          <a:ln w="50800">
            <a:solidFill>
              <a:srgbClr val="FF6400"/>
            </a:solidFill>
            <a:round/>
            <a:headEnd/>
            <a:tailEnd/>
          </a:ln>
        </p:spPr>
        <p:txBody>
          <a:bodyPr lIns="0" tIns="0" rIns="0" bIns="0"/>
          <a:lstStyle/>
          <a:p>
            <a:endParaRPr lang="sk-SK"/>
          </a:p>
        </p:txBody>
      </p:sp>
      <p:pic>
        <p:nvPicPr>
          <p:cNvPr id="32771" name="Picture 4"/>
          <p:cNvPicPr>
            <a:picLocks noChangeArrowheads="1"/>
          </p:cNvPicPr>
          <p:nvPr/>
        </p:nvPicPr>
        <p:blipFill>
          <a:blip r:embed="rId3" cstate="print"/>
          <a:srcRect/>
          <a:stretch>
            <a:fillRect/>
          </a:stretch>
        </p:blipFill>
        <p:spPr bwMode="auto">
          <a:xfrm>
            <a:off x="6919913" y="6197600"/>
            <a:ext cx="1838325" cy="481013"/>
          </a:xfrm>
          <a:prstGeom prst="rect">
            <a:avLst/>
          </a:prstGeom>
          <a:noFill/>
          <a:ln w="9525">
            <a:noFill/>
            <a:miter lim="800000"/>
            <a:headEnd/>
            <a:tailEnd/>
          </a:ln>
        </p:spPr>
      </p:pic>
      <p:pic>
        <p:nvPicPr>
          <p:cNvPr id="32772" name="Picture 5"/>
          <p:cNvPicPr>
            <a:picLocks noChangeArrowheads="1"/>
          </p:cNvPicPr>
          <p:nvPr/>
        </p:nvPicPr>
        <p:blipFill>
          <a:blip r:embed="rId4" cstate="print"/>
          <a:srcRect/>
          <a:stretch>
            <a:fillRect/>
          </a:stretch>
        </p:blipFill>
        <p:spPr bwMode="auto">
          <a:xfrm>
            <a:off x="874713" y="6445250"/>
            <a:ext cx="2295525" cy="100013"/>
          </a:xfrm>
          <a:prstGeom prst="rect">
            <a:avLst/>
          </a:prstGeom>
          <a:noFill/>
          <a:ln w="9525">
            <a:noFill/>
            <a:miter lim="800000"/>
            <a:headEnd/>
            <a:tailEnd/>
          </a:ln>
        </p:spPr>
      </p:pic>
      <p:sp>
        <p:nvSpPr>
          <p:cNvPr id="4102" name="Line 6"/>
          <p:cNvSpPr>
            <a:spLocks noChangeShapeType="1"/>
          </p:cNvSpPr>
          <p:nvPr/>
        </p:nvSpPr>
        <p:spPr bwMode="auto">
          <a:xfrm rot="10800000" flipH="1">
            <a:off x="803275" y="0"/>
            <a:ext cx="0" cy="714375"/>
          </a:xfrm>
          <a:prstGeom prst="line">
            <a:avLst/>
          </a:prstGeom>
          <a:noFill/>
          <a:ln w="12700">
            <a:solidFill>
              <a:srgbClr val="626464"/>
            </a:solidFill>
            <a:round/>
            <a:headEnd/>
            <a:tailEnd/>
          </a:ln>
          <a:effectLst>
            <a:outerShdw blurRad="38100" dist="25399" dir="5400000" algn="ctr" rotWithShape="0">
              <a:schemeClr val="bg2">
                <a:alpha val="37996"/>
              </a:schemeClr>
            </a:outerShdw>
          </a:effectLst>
          <a:extLst/>
        </p:spPr>
        <p:txBody>
          <a:bodyPr lIns="0" tIns="0" rIns="0" bIns="0"/>
          <a:lstStyle/>
          <a:p>
            <a:pPr>
              <a:defRPr/>
            </a:pPr>
            <a:endParaRPr lang="en-GB" dirty="0">
              <a:latin typeface="Gill Sans" charset="0"/>
              <a:ea typeface="+mn-ea"/>
              <a:cs typeface="+mn-cs"/>
              <a:sym typeface="Gill Sans" charset="0"/>
            </a:endParaRPr>
          </a:p>
        </p:txBody>
      </p:sp>
      <p:sp>
        <p:nvSpPr>
          <p:cNvPr id="32774" name="Line 7"/>
          <p:cNvSpPr>
            <a:spLocks noChangeShapeType="1"/>
          </p:cNvSpPr>
          <p:nvPr/>
        </p:nvSpPr>
        <p:spPr bwMode="auto">
          <a:xfrm flipH="1">
            <a:off x="-6350" y="5973763"/>
            <a:ext cx="9156700" cy="1587"/>
          </a:xfrm>
          <a:prstGeom prst="line">
            <a:avLst/>
          </a:prstGeom>
          <a:noFill/>
          <a:ln w="25400">
            <a:solidFill>
              <a:srgbClr val="626464"/>
            </a:solidFill>
            <a:round/>
            <a:headEnd/>
            <a:tailEnd/>
          </a:ln>
        </p:spPr>
        <p:txBody>
          <a:bodyPr lIns="0" tIns="0" rIns="0" bIns="0"/>
          <a:lstStyle/>
          <a:p>
            <a:endParaRPr lang="sk-SK"/>
          </a:p>
        </p:txBody>
      </p:sp>
      <p:sp>
        <p:nvSpPr>
          <p:cNvPr id="32775" name="Rectangle 9"/>
          <p:cNvSpPr>
            <a:spLocks/>
          </p:cNvSpPr>
          <p:nvPr/>
        </p:nvSpPr>
        <p:spPr bwMode="auto">
          <a:xfrm>
            <a:off x="0" y="5964238"/>
            <a:ext cx="9144000" cy="893762"/>
          </a:xfrm>
          <a:prstGeom prst="rect">
            <a:avLst/>
          </a:prstGeom>
          <a:solidFill>
            <a:srgbClr val="3C3C3C"/>
          </a:solidFill>
          <a:ln w="9525">
            <a:noFill/>
            <a:miter lim="800000"/>
            <a:headEnd/>
            <a:tailEnd/>
          </a:ln>
        </p:spPr>
        <p:txBody>
          <a:bodyPr lIns="0" tIns="0" rIns="0" bIns="0"/>
          <a:lstStyle/>
          <a:p>
            <a:endParaRPr lang="de-DE">
              <a:ea typeface="ヒラギノ角ゴ ProN W3"/>
              <a:cs typeface="ヒラギノ角ゴ ProN W3"/>
            </a:endParaRPr>
          </a:p>
        </p:txBody>
      </p:sp>
      <p:sp>
        <p:nvSpPr>
          <p:cNvPr id="4106" name="Line 10"/>
          <p:cNvSpPr>
            <a:spLocks noChangeShapeType="1"/>
          </p:cNvSpPr>
          <p:nvPr/>
        </p:nvSpPr>
        <p:spPr bwMode="auto">
          <a:xfrm rot="10800000" flipH="1">
            <a:off x="803275" y="0"/>
            <a:ext cx="0" cy="714375"/>
          </a:xfrm>
          <a:prstGeom prst="line">
            <a:avLst/>
          </a:prstGeom>
          <a:noFill/>
          <a:ln w="12700">
            <a:solidFill>
              <a:srgbClr val="626464"/>
            </a:solidFill>
            <a:round/>
            <a:headEnd/>
            <a:tailEnd/>
          </a:ln>
          <a:effectLst>
            <a:outerShdw blurRad="38100" dist="25399" dir="5400000" algn="ctr" rotWithShape="0">
              <a:schemeClr val="bg2">
                <a:alpha val="37996"/>
              </a:schemeClr>
            </a:outerShdw>
          </a:effectLst>
          <a:extLst/>
        </p:spPr>
        <p:txBody>
          <a:bodyPr lIns="0" tIns="0" rIns="0" bIns="0"/>
          <a:lstStyle/>
          <a:p>
            <a:pPr>
              <a:defRPr/>
            </a:pPr>
            <a:endParaRPr lang="en-GB" dirty="0">
              <a:latin typeface="Gill Sans" charset="0"/>
              <a:ea typeface="+mn-ea"/>
              <a:cs typeface="+mn-cs"/>
              <a:sym typeface="Gill Sans" charset="0"/>
            </a:endParaRPr>
          </a:p>
        </p:txBody>
      </p:sp>
      <p:sp>
        <p:nvSpPr>
          <p:cNvPr id="32777" name="Line 12"/>
          <p:cNvSpPr>
            <a:spLocks noChangeShapeType="1"/>
          </p:cNvSpPr>
          <p:nvPr/>
        </p:nvSpPr>
        <p:spPr bwMode="auto">
          <a:xfrm flipH="1">
            <a:off x="-6350" y="6856413"/>
            <a:ext cx="9156700" cy="1587"/>
          </a:xfrm>
          <a:prstGeom prst="line">
            <a:avLst/>
          </a:prstGeom>
          <a:noFill/>
          <a:ln w="50800">
            <a:solidFill>
              <a:srgbClr val="FF6400"/>
            </a:solidFill>
            <a:round/>
            <a:headEnd/>
            <a:tailEnd/>
          </a:ln>
        </p:spPr>
        <p:txBody>
          <a:bodyPr lIns="0" tIns="0" rIns="0" bIns="0"/>
          <a:lstStyle/>
          <a:p>
            <a:endParaRPr lang="sk-SK"/>
          </a:p>
        </p:txBody>
      </p:sp>
      <p:sp>
        <p:nvSpPr>
          <p:cNvPr id="32778" name="Line 13"/>
          <p:cNvSpPr>
            <a:spLocks noChangeShapeType="1"/>
          </p:cNvSpPr>
          <p:nvPr/>
        </p:nvSpPr>
        <p:spPr bwMode="auto">
          <a:xfrm flipH="1">
            <a:off x="-6350" y="5973763"/>
            <a:ext cx="9156700" cy="1587"/>
          </a:xfrm>
          <a:prstGeom prst="line">
            <a:avLst/>
          </a:prstGeom>
          <a:noFill/>
          <a:ln w="25400">
            <a:solidFill>
              <a:srgbClr val="626464"/>
            </a:solidFill>
            <a:round/>
            <a:headEnd/>
            <a:tailEnd/>
          </a:ln>
        </p:spPr>
        <p:txBody>
          <a:bodyPr lIns="0" tIns="0" rIns="0" bIns="0"/>
          <a:lstStyle/>
          <a:p>
            <a:endParaRPr lang="sk-SK"/>
          </a:p>
        </p:txBody>
      </p:sp>
      <p:pic>
        <p:nvPicPr>
          <p:cNvPr id="32779" name="Picture 15"/>
          <p:cNvPicPr>
            <a:picLocks noChangeArrowheads="1"/>
          </p:cNvPicPr>
          <p:nvPr/>
        </p:nvPicPr>
        <p:blipFill>
          <a:blip r:embed="rId3" cstate="print"/>
          <a:srcRect/>
          <a:stretch>
            <a:fillRect/>
          </a:stretch>
        </p:blipFill>
        <p:spPr bwMode="auto">
          <a:xfrm>
            <a:off x="6919913" y="6197600"/>
            <a:ext cx="1838325" cy="481013"/>
          </a:xfrm>
          <a:prstGeom prst="rect">
            <a:avLst/>
          </a:prstGeom>
          <a:noFill/>
          <a:ln w="9525">
            <a:noFill/>
            <a:miter lim="800000"/>
            <a:headEnd/>
            <a:tailEnd/>
          </a:ln>
        </p:spPr>
      </p:pic>
      <p:pic>
        <p:nvPicPr>
          <p:cNvPr id="32780" name="Picture 16"/>
          <p:cNvPicPr>
            <a:picLocks noChangeArrowheads="1"/>
          </p:cNvPicPr>
          <p:nvPr/>
        </p:nvPicPr>
        <p:blipFill>
          <a:blip r:embed="rId4" cstate="print"/>
          <a:srcRect/>
          <a:stretch>
            <a:fillRect/>
          </a:stretch>
        </p:blipFill>
        <p:spPr bwMode="auto">
          <a:xfrm>
            <a:off x="874713" y="6445250"/>
            <a:ext cx="2295525" cy="100013"/>
          </a:xfrm>
          <a:prstGeom prst="rect">
            <a:avLst/>
          </a:prstGeom>
          <a:noFill/>
          <a:ln w="9525">
            <a:noFill/>
            <a:miter lim="800000"/>
            <a:headEnd/>
            <a:tailEnd/>
          </a:ln>
        </p:spPr>
      </p:pic>
      <p:pic>
        <p:nvPicPr>
          <p:cNvPr id="32781" name="Bild 15" descr="Logo_BEMER_Group_RGB_neg_WEB_ZW.png"/>
          <p:cNvPicPr>
            <a:picLocks noChangeAspect="1"/>
          </p:cNvPicPr>
          <p:nvPr/>
        </p:nvPicPr>
        <p:blipFill>
          <a:blip r:embed="rId5" cstate="print"/>
          <a:srcRect/>
          <a:stretch>
            <a:fillRect/>
          </a:stretch>
        </p:blipFill>
        <p:spPr bwMode="auto">
          <a:xfrm>
            <a:off x="7000875" y="6208713"/>
            <a:ext cx="1838325" cy="481012"/>
          </a:xfrm>
          <a:prstGeom prst="rect">
            <a:avLst/>
          </a:prstGeom>
          <a:noFill/>
          <a:ln w="9525">
            <a:noFill/>
            <a:miter lim="800000"/>
            <a:headEnd/>
            <a:tailEnd/>
          </a:ln>
        </p:spPr>
      </p:pic>
      <p:pic>
        <p:nvPicPr>
          <p:cNvPr id="32782" name="Grafik 4"/>
          <p:cNvPicPr>
            <a:picLocks noChangeAspect="1"/>
          </p:cNvPicPr>
          <p:nvPr/>
        </p:nvPicPr>
        <p:blipFill>
          <a:blip r:embed="rId6" cstate="print"/>
          <a:srcRect/>
          <a:stretch>
            <a:fillRect/>
          </a:stretch>
        </p:blipFill>
        <p:spPr bwMode="auto">
          <a:xfrm>
            <a:off x="-14288" y="0"/>
            <a:ext cx="9158288" cy="5949950"/>
          </a:xfrm>
          <a:prstGeom prst="rect">
            <a:avLst/>
          </a:prstGeom>
          <a:noFill/>
          <a:ln w="9525">
            <a:noFill/>
            <a:miter lim="800000"/>
            <a:headEnd/>
            <a:tailEnd/>
          </a:ln>
        </p:spPr>
      </p:pic>
      <p:sp>
        <p:nvSpPr>
          <p:cNvPr id="32784" name="Textfeld 1"/>
          <p:cNvSpPr txBox="1">
            <a:spLocks noChangeArrowheads="1"/>
          </p:cNvSpPr>
          <p:nvPr/>
        </p:nvSpPr>
        <p:spPr bwMode="auto">
          <a:xfrm>
            <a:off x="0" y="260350"/>
            <a:ext cx="9118600" cy="519113"/>
          </a:xfrm>
          <a:prstGeom prst="rect">
            <a:avLst/>
          </a:prstGeom>
          <a:noFill/>
          <a:ln w="9525">
            <a:noFill/>
            <a:miter lim="800000"/>
            <a:headEnd/>
            <a:tailEnd/>
          </a:ln>
        </p:spPr>
        <p:txBody>
          <a:bodyPr>
            <a:spAutoFit/>
          </a:bodyPr>
          <a:lstStyle/>
          <a:p>
            <a:pPr algn="ctr"/>
            <a:r>
              <a:rPr lang="sk-SK" sz="2800" b="1" dirty="0">
                <a:solidFill>
                  <a:schemeClr val="tx1"/>
                </a:solidFill>
              </a:rPr>
              <a:t>BEMER  -  jedinečný lekársko-technický prístroj</a:t>
            </a:r>
            <a:endParaRPr lang="en-GB" sz="2800" b="1" dirty="0">
              <a:solidFill>
                <a:schemeClr val="tx1"/>
              </a:solidFill>
            </a:endParaRPr>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6" name="Picture 2" descr="http://www.emegoldas.hu/bemer/sites/default/files/equippics/bemer_001.jpg"/>
          <p:cNvPicPr>
            <a:picLocks noChangeAspect="1" noChangeArrowheads="1"/>
          </p:cNvPicPr>
          <p:nvPr/>
        </p:nvPicPr>
        <p:blipFill>
          <a:blip r:embed="rId2" cstate="print"/>
          <a:srcRect/>
          <a:stretch>
            <a:fillRect/>
          </a:stretch>
        </p:blipFill>
        <p:spPr bwMode="auto">
          <a:xfrm>
            <a:off x="1691680" y="1844824"/>
            <a:ext cx="5715000" cy="3810000"/>
          </a:xfrm>
          <a:prstGeom prst="rect">
            <a:avLst/>
          </a:prstGeom>
          <a:noFill/>
        </p:spPr>
      </p:pic>
      <p:sp>
        <p:nvSpPr>
          <p:cNvPr id="3" name="Obdĺžnik 2"/>
          <p:cNvSpPr/>
          <p:nvPr/>
        </p:nvSpPr>
        <p:spPr>
          <a:xfrm>
            <a:off x="1619672" y="908720"/>
            <a:ext cx="6336704" cy="584775"/>
          </a:xfrm>
          <a:prstGeom prst="rect">
            <a:avLst/>
          </a:prstGeom>
        </p:spPr>
        <p:txBody>
          <a:bodyPr wrap="square">
            <a:spAutoFit/>
          </a:bodyPr>
          <a:lstStyle/>
          <a:p>
            <a:pPr algn="ctr"/>
            <a:r>
              <a:rPr lang="sk-SK" sz="3200" b="1" dirty="0" smtClean="0">
                <a:solidFill>
                  <a:srgbClr val="FFC000"/>
                </a:solidFill>
              </a:rPr>
              <a:t>BEMER  - </a:t>
            </a:r>
            <a:r>
              <a:rPr lang="sk-SK" sz="3200" b="1" dirty="0" err="1" smtClean="0">
                <a:solidFill>
                  <a:srgbClr val="FFC000"/>
                </a:solidFill>
              </a:rPr>
              <a:t>therapy</a:t>
            </a:r>
            <a:r>
              <a:rPr lang="sk-SK" sz="3200" b="1" dirty="0" smtClean="0">
                <a:solidFill>
                  <a:srgbClr val="FFC000"/>
                </a:solidFill>
              </a:rPr>
              <a:t> </a:t>
            </a:r>
            <a:r>
              <a:rPr lang="sk-SK" sz="3200" b="1" dirty="0" err="1" smtClean="0">
                <a:solidFill>
                  <a:srgbClr val="FFC000"/>
                </a:solidFill>
              </a:rPr>
              <a:t>for</a:t>
            </a:r>
            <a:r>
              <a:rPr lang="sk-SK" sz="3200" b="1" dirty="0" smtClean="0">
                <a:solidFill>
                  <a:srgbClr val="FFC000"/>
                </a:solidFill>
              </a:rPr>
              <a:t> </a:t>
            </a:r>
            <a:r>
              <a:rPr lang="sk-SK" sz="3200" b="1" dirty="0" err="1" smtClean="0">
                <a:solidFill>
                  <a:srgbClr val="FFC000"/>
                </a:solidFill>
              </a:rPr>
              <a:t>managers</a:t>
            </a:r>
            <a:endParaRPr lang="en-GB" sz="3200" b="1" dirty="0">
              <a:solidFill>
                <a:srgbClr val="FFC000"/>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a:t>
            </a:r>
            <a:endParaRPr lang="sk-SK" dirty="0"/>
          </a:p>
        </p:txBody>
      </p:sp>
      <p:sp>
        <p:nvSpPr>
          <p:cNvPr id="3" name="Zástupný symbol obsahu 2"/>
          <p:cNvSpPr>
            <a:spLocks noGrp="1"/>
          </p:cNvSpPr>
          <p:nvPr>
            <p:ph idx="1"/>
          </p:nvPr>
        </p:nvSpPr>
        <p:spPr/>
        <p:txBody>
          <a:bodyPr/>
          <a:lstStyle/>
          <a:p>
            <a:r>
              <a:rPr lang="sk-SK" sz="2800" b="1" dirty="0" err="1" smtClean="0">
                <a:solidFill>
                  <a:srgbClr val="FFC000"/>
                </a:solidFill>
              </a:rPr>
              <a:t>N</a:t>
            </a:r>
            <a:r>
              <a:rPr lang="en-US" sz="2800" b="1" dirty="0" err="1" smtClean="0">
                <a:solidFill>
                  <a:srgbClr val="FFC000"/>
                </a:solidFill>
              </a:rPr>
              <a:t>ovy</a:t>
            </a:r>
            <a:r>
              <a:rPr lang="en-US" sz="2800" b="1" dirty="0" smtClean="0">
                <a:solidFill>
                  <a:srgbClr val="FFC000"/>
                </a:solidFill>
              </a:rPr>
              <a:t> BIOINFORMACNY POHLAD  </a:t>
            </a:r>
            <a:r>
              <a:rPr lang="en-US" sz="2800" dirty="0" err="1" smtClean="0">
                <a:solidFill>
                  <a:schemeClr val="tx1"/>
                </a:solidFill>
              </a:rPr>
              <a:t>na</a:t>
            </a:r>
            <a:r>
              <a:rPr lang="en-US" sz="2800" dirty="0" smtClean="0">
                <a:solidFill>
                  <a:schemeClr val="tx1"/>
                </a:solidFill>
              </a:rPr>
              <a:t> </a:t>
            </a:r>
            <a:r>
              <a:rPr lang="en-US" sz="2800" dirty="0" err="1" smtClean="0">
                <a:solidFill>
                  <a:schemeClr val="tx1"/>
                </a:solidFill>
              </a:rPr>
              <a:t>ludske</a:t>
            </a:r>
            <a:r>
              <a:rPr lang="en-US" sz="2800" dirty="0" smtClean="0">
                <a:solidFill>
                  <a:schemeClr val="tx1"/>
                </a:solidFill>
              </a:rPr>
              <a:t> </a:t>
            </a:r>
            <a:r>
              <a:rPr lang="en-US" sz="2800" dirty="0" err="1" smtClean="0">
                <a:solidFill>
                  <a:schemeClr val="tx1"/>
                </a:solidFill>
              </a:rPr>
              <a:t>telo</a:t>
            </a:r>
            <a:r>
              <a:rPr lang="en-US" sz="2800" dirty="0" smtClean="0">
                <a:solidFill>
                  <a:schemeClr val="tx1"/>
                </a:solidFill>
              </a:rPr>
              <a:t>. </a:t>
            </a:r>
            <a:r>
              <a:rPr lang="en-US" sz="2800" dirty="0" err="1" smtClean="0">
                <a:solidFill>
                  <a:schemeClr val="tx1"/>
                </a:solidFill>
              </a:rPr>
              <a:t>Vnima</a:t>
            </a:r>
            <a:r>
              <a:rPr lang="en-US" sz="2800" dirty="0" smtClean="0">
                <a:solidFill>
                  <a:schemeClr val="tx1"/>
                </a:solidFill>
              </a:rPr>
              <a:t> </a:t>
            </a:r>
            <a:r>
              <a:rPr lang="en-US" sz="2800" dirty="0" err="1" smtClean="0">
                <a:solidFill>
                  <a:schemeClr val="tx1"/>
                </a:solidFill>
              </a:rPr>
              <a:t>telo</a:t>
            </a:r>
            <a:r>
              <a:rPr lang="en-US" sz="2800" dirty="0" smtClean="0">
                <a:solidFill>
                  <a:schemeClr val="tx1"/>
                </a:solidFill>
              </a:rPr>
              <a:t> </a:t>
            </a:r>
            <a:r>
              <a:rPr lang="en-US" sz="2800" dirty="0" err="1" smtClean="0">
                <a:solidFill>
                  <a:schemeClr val="tx1"/>
                </a:solidFill>
              </a:rPr>
              <a:t>ako</a:t>
            </a:r>
            <a:r>
              <a:rPr lang="en-US" sz="2800" dirty="0" smtClean="0">
                <a:solidFill>
                  <a:schemeClr val="tx1"/>
                </a:solidFill>
              </a:rPr>
              <a:t> </a:t>
            </a:r>
            <a:r>
              <a:rPr lang="en-US" sz="2800" dirty="0" err="1" smtClean="0">
                <a:solidFill>
                  <a:schemeClr val="tx1"/>
                </a:solidFill>
              </a:rPr>
              <a:t>jeden</a:t>
            </a:r>
            <a:r>
              <a:rPr lang="en-US" sz="2800" dirty="0" smtClean="0">
                <a:solidFill>
                  <a:schemeClr val="tx1"/>
                </a:solidFill>
              </a:rPr>
              <a:t> </a:t>
            </a:r>
            <a:r>
              <a:rPr lang="en-US" sz="2800" dirty="0" err="1" smtClean="0">
                <a:solidFill>
                  <a:schemeClr val="tx1"/>
                </a:solidFill>
              </a:rPr>
              <a:t>uceleny</a:t>
            </a:r>
            <a:r>
              <a:rPr lang="en-US" sz="2800" dirty="0" smtClean="0">
                <a:solidFill>
                  <a:schemeClr val="tx1"/>
                </a:solidFill>
              </a:rPr>
              <a:t> </a:t>
            </a:r>
            <a:r>
              <a:rPr lang="en-US" sz="2800" dirty="0" err="1" smtClean="0">
                <a:solidFill>
                  <a:schemeClr val="tx1"/>
                </a:solidFill>
              </a:rPr>
              <a:t>energeticky</a:t>
            </a:r>
            <a:r>
              <a:rPr lang="en-US" sz="2800" dirty="0" smtClean="0">
                <a:solidFill>
                  <a:schemeClr val="tx1"/>
                </a:solidFill>
              </a:rPr>
              <a:t> system , v </a:t>
            </a:r>
            <a:r>
              <a:rPr lang="en-US" sz="2800" dirty="0" err="1" smtClean="0">
                <a:solidFill>
                  <a:schemeClr val="tx1"/>
                </a:solidFill>
              </a:rPr>
              <a:t>ktorom</a:t>
            </a:r>
            <a:r>
              <a:rPr lang="en-US" sz="2800" dirty="0" smtClean="0">
                <a:solidFill>
                  <a:schemeClr val="tx1"/>
                </a:solidFill>
              </a:rPr>
              <a:t> </a:t>
            </a:r>
            <a:r>
              <a:rPr lang="en-US" sz="2800" dirty="0" err="1" smtClean="0">
                <a:solidFill>
                  <a:schemeClr val="tx1"/>
                </a:solidFill>
              </a:rPr>
              <a:t>su</a:t>
            </a:r>
            <a:r>
              <a:rPr lang="en-US" sz="2800" dirty="0" smtClean="0">
                <a:solidFill>
                  <a:schemeClr val="tx1"/>
                </a:solidFill>
              </a:rPr>
              <a:t> </a:t>
            </a:r>
            <a:r>
              <a:rPr lang="en-US" sz="2800" dirty="0" err="1" smtClean="0">
                <a:solidFill>
                  <a:schemeClr val="tx1"/>
                </a:solidFill>
              </a:rPr>
              <a:t>vsetky</a:t>
            </a:r>
            <a:r>
              <a:rPr lang="en-US" sz="2800" dirty="0" smtClean="0">
                <a:solidFill>
                  <a:schemeClr val="tx1"/>
                </a:solidFill>
              </a:rPr>
              <a:t> </a:t>
            </a:r>
            <a:r>
              <a:rPr lang="en-US" sz="2800" dirty="0" err="1" smtClean="0">
                <a:solidFill>
                  <a:schemeClr val="tx1"/>
                </a:solidFill>
              </a:rPr>
              <a:t>procesy</a:t>
            </a:r>
            <a:r>
              <a:rPr lang="en-US" sz="2800" dirty="0" smtClean="0">
                <a:solidFill>
                  <a:schemeClr val="tx1"/>
                </a:solidFill>
              </a:rPr>
              <a:t> </a:t>
            </a:r>
            <a:r>
              <a:rPr lang="en-US" sz="2800" dirty="0" err="1" smtClean="0">
                <a:solidFill>
                  <a:schemeClr val="tx1"/>
                </a:solidFill>
              </a:rPr>
              <a:t>navzajom</a:t>
            </a:r>
            <a:r>
              <a:rPr lang="en-US" sz="2800" dirty="0" smtClean="0">
                <a:solidFill>
                  <a:schemeClr val="tx1"/>
                </a:solidFill>
              </a:rPr>
              <a:t> </a:t>
            </a:r>
            <a:r>
              <a:rPr lang="en-US" sz="2800" dirty="0" err="1" smtClean="0">
                <a:solidFill>
                  <a:schemeClr val="tx1"/>
                </a:solidFill>
              </a:rPr>
              <a:t>prepojene</a:t>
            </a:r>
            <a:r>
              <a:rPr lang="en-US" sz="2800" dirty="0" smtClean="0">
                <a:solidFill>
                  <a:schemeClr val="tx1"/>
                </a:solidFill>
              </a:rPr>
              <a:t> a </a:t>
            </a:r>
            <a:r>
              <a:rPr lang="en-US" sz="2800" dirty="0" err="1" smtClean="0">
                <a:solidFill>
                  <a:schemeClr val="tx1"/>
                </a:solidFill>
              </a:rPr>
              <a:t>suvisiace</a:t>
            </a:r>
            <a:r>
              <a:rPr lang="en-US" sz="2800" dirty="0" smtClean="0">
                <a:solidFill>
                  <a:schemeClr val="tx1"/>
                </a:solidFill>
              </a:rPr>
              <a:t>.  </a:t>
            </a:r>
            <a:endParaRPr lang="sk-SK" sz="2800" dirty="0" smtClean="0">
              <a:solidFill>
                <a:schemeClr val="tx1"/>
              </a:solidFill>
            </a:endParaRPr>
          </a:p>
          <a:p>
            <a:r>
              <a:rPr lang="sk-SK" sz="2800" dirty="0" err="1" smtClean="0">
                <a:solidFill>
                  <a:schemeClr val="tx1"/>
                </a:solidFill>
              </a:rPr>
              <a:t>Spojenim</a:t>
            </a:r>
            <a:r>
              <a:rPr lang="sk-SK" sz="2800" dirty="0" smtClean="0">
                <a:solidFill>
                  <a:schemeClr val="tx1"/>
                </a:solidFill>
              </a:rPr>
              <a:t> </a:t>
            </a:r>
            <a:r>
              <a:rPr lang="en-US" sz="2800" dirty="0" err="1" smtClean="0">
                <a:solidFill>
                  <a:schemeClr val="tx1"/>
                </a:solidFill>
              </a:rPr>
              <a:t>najmodernejsi</a:t>
            </a:r>
            <a:r>
              <a:rPr lang="sk-SK" sz="2800" dirty="0" smtClean="0">
                <a:solidFill>
                  <a:schemeClr val="tx1"/>
                </a:solidFill>
              </a:rPr>
              <a:t>ch</a:t>
            </a:r>
            <a:r>
              <a:rPr lang="en-US" sz="2800" dirty="0" smtClean="0">
                <a:solidFill>
                  <a:schemeClr val="tx1"/>
                </a:solidFill>
              </a:rPr>
              <a:t> </a:t>
            </a:r>
            <a:r>
              <a:rPr lang="en-US" sz="2800" dirty="0" err="1" smtClean="0">
                <a:solidFill>
                  <a:schemeClr val="tx1"/>
                </a:solidFill>
              </a:rPr>
              <a:t>pristroj</a:t>
            </a:r>
            <a:r>
              <a:rPr lang="sk-SK" sz="2800" dirty="0" err="1" smtClean="0">
                <a:solidFill>
                  <a:schemeClr val="tx1"/>
                </a:solidFill>
              </a:rPr>
              <a:t>ov</a:t>
            </a:r>
            <a:r>
              <a:rPr lang="sk-SK" sz="2800" dirty="0" smtClean="0">
                <a:solidFill>
                  <a:schemeClr val="tx1"/>
                </a:solidFill>
              </a:rPr>
              <a:t> a </a:t>
            </a:r>
            <a:r>
              <a:rPr lang="en-US" sz="2800" dirty="0" smtClean="0">
                <a:solidFill>
                  <a:schemeClr val="tx1"/>
                </a:solidFill>
              </a:rPr>
              <a:t> </a:t>
            </a:r>
            <a:r>
              <a:rPr lang="en-US" sz="2800" dirty="0" err="1" smtClean="0">
                <a:solidFill>
                  <a:schemeClr val="tx1"/>
                </a:solidFill>
              </a:rPr>
              <a:t>citliv</a:t>
            </a:r>
            <a:r>
              <a:rPr lang="sk-SK" sz="2800" dirty="0" err="1" smtClean="0">
                <a:solidFill>
                  <a:schemeClr val="tx1"/>
                </a:solidFill>
              </a:rPr>
              <a:t>eho</a:t>
            </a:r>
            <a:r>
              <a:rPr lang="sk-SK" sz="2800" dirty="0" smtClean="0">
                <a:solidFill>
                  <a:schemeClr val="tx1"/>
                </a:solidFill>
              </a:rPr>
              <a:t> </a:t>
            </a:r>
            <a:r>
              <a:rPr lang="en-US" sz="2800" dirty="0" smtClean="0">
                <a:solidFill>
                  <a:schemeClr val="tx1"/>
                </a:solidFill>
              </a:rPr>
              <a:t> </a:t>
            </a:r>
            <a:r>
              <a:rPr lang="en-US" sz="2800" dirty="0" err="1" smtClean="0">
                <a:solidFill>
                  <a:schemeClr val="tx1"/>
                </a:solidFill>
              </a:rPr>
              <a:t>vhlad</a:t>
            </a:r>
            <a:r>
              <a:rPr lang="sk-SK" sz="2800" dirty="0" smtClean="0">
                <a:solidFill>
                  <a:schemeClr val="tx1"/>
                </a:solidFill>
              </a:rPr>
              <a:t>u</a:t>
            </a:r>
            <a:r>
              <a:rPr lang="en-US" sz="2800" dirty="0" smtClean="0">
                <a:solidFill>
                  <a:schemeClr val="tx1"/>
                </a:solidFill>
              </a:rPr>
              <a:t> do </a:t>
            </a:r>
            <a:r>
              <a:rPr lang="en-US" sz="2800" dirty="0" err="1" smtClean="0">
                <a:solidFill>
                  <a:schemeClr val="tx1"/>
                </a:solidFill>
              </a:rPr>
              <a:t>stavu</a:t>
            </a:r>
            <a:r>
              <a:rPr lang="en-US" sz="2800" dirty="0" smtClean="0">
                <a:solidFill>
                  <a:schemeClr val="tx1"/>
                </a:solidFill>
              </a:rPr>
              <a:t> </a:t>
            </a:r>
            <a:r>
              <a:rPr lang="sk-SK" sz="2800" dirty="0" smtClean="0">
                <a:solidFill>
                  <a:schemeClr val="tx1"/>
                </a:solidFill>
              </a:rPr>
              <a:t>klientovej</a:t>
            </a:r>
            <a:r>
              <a:rPr lang="en-US" sz="2800" dirty="0" smtClean="0">
                <a:solidFill>
                  <a:schemeClr val="tx1"/>
                </a:solidFill>
              </a:rPr>
              <a:t> </a:t>
            </a:r>
            <a:r>
              <a:rPr lang="en-US" sz="2800" dirty="0" err="1" smtClean="0">
                <a:solidFill>
                  <a:schemeClr val="tx1"/>
                </a:solidFill>
              </a:rPr>
              <a:t>mysle</a:t>
            </a:r>
            <a:r>
              <a:rPr lang="en-US" sz="2800" dirty="0" smtClean="0">
                <a:solidFill>
                  <a:schemeClr val="tx1"/>
                </a:solidFill>
              </a:rPr>
              <a:t> </a:t>
            </a:r>
            <a:r>
              <a:rPr lang="sk-SK" sz="2800" dirty="0" smtClean="0">
                <a:solidFill>
                  <a:schemeClr val="tx1"/>
                </a:solidFill>
              </a:rPr>
              <a:t> </a:t>
            </a:r>
            <a:r>
              <a:rPr lang="sk-SK" sz="2800" dirty="0" err="1" smtClean="0">
                <a:solidFill>
                  <a:schemeClr val="tx1"/>
                </a:solidFill>
              </a:rPr>
              <a:t>prinasa</a:t>
            </a:r>
            <a:endParaRPr lang="sk-SK" sz="2800" dirty="0" smtClean="0">
              <a:solidFill>
                <a:schemeClr val="tx1"/>
              </a:solidFill>
            </a:endParaRPr>
          </a:p>
          <a:p>
            <a:r>
              <a:rPr lang="sk-SK" sz="4000" dirty="0" err="1" smtClean="0">
                <a:solidFill>
                  <a:srgbClr val="FFC000"/>
                </a:solidFill>
                <a:latin typeface="Brush Script MT" pitchFamily="66" charset="0"/>
                <a:ea typeface="+mn-ea"/>
                <a:cs typeface="+mn-cs"/>
              </a:rPr>
              <a:t>Komplexny</a:t>
            </a:r>
            <a:r>
              <a:rPr lang="en-US" sz="4000" dirty="0" smtClean="0">
                <a:solidFill>
                  <a:srgbClr val="FFC000"/>
                </a:solidFill>
                <a:latin typeface="Brush Script MT" pitchFamily="66" charset="0"/>
                <a:ea typeface="+mn-ea"/>
                <a:cs typeface="+mn-cs"/>
              </a:rPr>
              <a:t> </a:t>
            </a:r>
            <a:r>
              <a:rPr lang="sk-SK" sz="4000" dirty="0" smtClean="0">
                <a:solidFill>
                  <a:srgbClr val="FFC000"/>
                </a:solidFill>
                <a:latin typeface="Brush Script MT" pitchFamily="66" charset="0"/>
                <a:ea typeface="+mn-ea"/>
                <a:cs typeface="+mn-cs"/>
              </a:rPr>
              <a:t> program na </a:t>
            </a:r>
            <a:r>
              <a:rPr lang="en-US" sz="4000" dirty="0" err="1" smtClean="0">
                <a:solidFill>
                  <a:srgbClr val="FFC000"/>
                </a:solidFill>
                <a:latin typeface="Brush Script MT" pitchFamily="66" charset="0"/>
                <a:ea typeface="+mn-ea"/>
                <a:cs typeface="+mn-cs"/>
              </a:rPr>
              <a:t>znovuziskanie</a:t>
            </a:r>
            <a:r>
              <a:rPr lang="en-US" sz="4000" dirty="0" smtClean="0">
                <a:solidFill>
                  <a:srgbClr val="FFC000"/>
                </a:solidFill>
                <a:latin typeface="Brush Script MT" pitchFamily="66" charset="0"/>
                <a:ea typeface="+mn-ea"/>
                <a:cs typeface="+mn-cs"/>
              </a:rPr>
              <a:t> </a:t>
            </a:r>
            <a:r>
              <a:rPr lang="sk-SK" sz="4000" dirty="0" smtClean="0">
                <a:solidFill>
                  <a:srgbClr val="FFC000"/>
                </a:solidFill>
                <a:latin typeface="Brush Script MT" pitchFamily="66" charset="0"/>
                <a:ea typeface="+mn-ea"/>
                <a:cs typeface="+mn-cs"/>
              </a:rPr>
              <a:t>             ZDRAVIA-HARMONIE</a:t>
            </a:r>
          </a:p>
          <a:p>
            <a:endParaRPr lang="sk-SK" sz="2800" dirty="0"/>
          </a:p>
        </p:txBody>
      </p:sp>
      <p:pic>
        <p:nvPicPr>
          <p:cNvPr id="4" name="Obrázok 3"/>
          <p:cNvPicPr/>
          <p:nvPr/>
        </p:nvPicPr>
        <p:blipFill>
          <a:blip r:embed="rId2" cstate="print"/>
          <a:srcRect/>
          <a:stretch>
            <a:fillRect/>
          </a:stretch>
        </p:blipFill>
        <p:spPr bwMode="auto">
          <a:xfrm>
            <a:off x="3995936" y="332656"/>
            <a:ext cx="1656184" cy="1296144"/>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899592" y="2060848"/>
            <a:ext cx="7772400" cy="1620792"/>
          </a:xfrm>
        </p:spPr>
        <p:txBody>
          <a:bodyPr/>
          <a:lstStyle/>
          <a:p>
            <a:r>
              <a:rPr lang="sk-SK" sz="4800" b="1" spc="0" dirty="0" smtClean="0">
                <a:solidFill>
                  <a:srgbClr val="FFC000"/>
                </a:solidFill>
                <a:latin typeface="Constantia" pitchFamily="18"/>
                <a:ea typeface="Microsoft YaHei" pitchFamily="2"/>
                <a:cs typeface="Mangal" pitchFamily="2"/>
              </a:rPr>
              <a:t>2. FYZIKALNA MIKROCIEVNA TERAPIA</a:t>
            </a:r>
          </a:p>
        </p:txBody>
      </p:sp>
      <p:sp>
        <p:nvSpPr>
          <p:cNvPr id="4" name="Zástupný symbol obsahu 3"/>
          <p:cNvSpPr>
            <a:spLocks noGrp="1"/>
          </p:cNvSpPr>
          <p:nvPr>
            <p:ph idx="1"/>
          </p:nvPr>
        </p:nvSpPr>
        <p:spPr>
          <a:xfrm>
            <a:off x="1043608" y="4005064"/>
            <a:ext cx="7571184" cy="2161851"/>
          </a:xfrm>
        </p:spPr>
        <p:txBody>
          <a:bodyPr/>
          <a:lstStyle/>
          <a:p>
            <a:r>
              <a:rPr lang="sk-SK" sz="2800" dirty="0" smtClean="0">
                <a:solidFill>
                  <a:srgbClr val="C00000"/>
                </a:solidFill>
              </a:rPr>
              <a:t>U vyspelých národov sú ochorenia srdca a krvného systému </a:t>
            </a:r>
            <a:r>
              <a:rPr lang="sk-SK" sz="2800" b="1" dirty="0" smtClean="0">
                <a:solidFill>
                  <a:srgbClr val="C00000"/>
                </a:solidFill>
              </a:rPr>
              <a:t>príčinou úmrtí  </a:t>
            </a:r>
            <a:r>
              <a:rPr lang="sk-SK" sz="4800" b="1" dirty="0" smtClean="0">
                <a:solidFill>
                  <a:srgbClr val="C00000"/>
                </a:solidFill>
              </a:rPr>
              <a:t>číslo 1</a:t>
            </a:r>
            <a:r>
              <a:rPr lang="sk-SK" sz="2800" dirty="0" smtClean="0">
                <a:solidFill>
                  <a:srgbClr val="C00000"/>
                </a:solidFill>
              </a:rPr>
              <a:t>, pred úmrtiami zapríčinenými nehodami a rakovinou</a:t>
            </a:r>
            <a:r>
              <a:rPr lang="sk-SK" dirty="0" smtClean="0">
                <a:solidFill>
                  <a:srgbClr val="C00000"/>
                </a:solidFill>
              </a:rPr>
              <a:t>. </a:t>
            </a:r>
            <a:r>
              <a:rPr lang="sk-SK" dirty="0" smtClean="0">
                <a:solidFill>
                  <a:schemeClr val="bg1"/>
                </a:solidFill>
              </a:rPr>
              <a:t/>
            </a:r>
            <a:br>
              <a:rPr lang="sk-SK" dirty="0" smtClean="0">
                <a:solidFill>
                  <a:schemeClr val="bg1"/>
                </a:solidFill>
              </a:rPr>
            </a:br>
            <a:r>
              <a:rPr lang="sk-SK" dirty="0" smtClean="0"/>
              <a:t/>
            </a:r>
            <a:br>
              <a:rPr lang="sk-SK" dirty="0" smtClean="0"/>
            </a:br>
            <a:endParaRPr lang="sk-SK" dirty="0" smtClean="0"/>
          </a:p>
          <a:p>
            <a:endParaRPr lang="sk-SK" dirty="0"/>
          </a:p>
        </p:txBody>
      </p:sp>
      <p:pic>
        <p:nvPicPr>
          <p:cNvPr id="3" name="Obrázok 2"/>
          <p:cNvPicPr/>
          <p:nvPr/>
        </p:nvPicPr>
        <p:blipFill>
          <a:blip r:embed="rId2" cstate="print"/>
          <a:srcRect/>
          <a:stretch>
            <a:fillRect/>
          </a:stretch>
        </p:blipFill>
        <p:spPr bwMode="auto">
          <a:xfrm>
            <a:off x="3563888" y="476672"/>
            <a:ext cx="1512168" cy="144016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p:cNvSpPr>
          <p:nvPr/>
        </p:nvSpPr>
        <p:spPr bwMode="auto">
          <a:xfrm>
            <a:off x="0" y="0"/>
            <a:ext cx="9144000" cy="6858000"/>
          </a:xfrm>
          <a:prstGeom prst="rect">
            <a:avLst/>
          </a:prstGeom>
          <a:solidFill>
            <a:schemeClr val="accent1"/>
          </a:solidFill>
          <a:ln w="9525">
            <a:noFill/>
            <a:miter lim="800000"/>
            <a:headEnd/>
            <a:tailEnd/>
          </a:ln>
        </p:spPr>
        <p:txBody>
          <a:bodyPr lIns="0" tIns="0" rIns="0" bIns="0"/>
          <a:lstStyle/>
          <a:p>
            <a:endParaRPr lang="de-DE">
              <a:ea typeface="ヒラギノ角ゴ ProN W3"/>
              <a:cs typeface="ヒラギノ角ゴ ProN W3"/>
            </a:endParaRPr>
          </a:p>
        </p:txBody>
      </p:sp>
      <p:sp>
        <p:nvSpPr>
          <p:cNvPr id="45058" name="Rectangle 2"/>
          <p:cNvSpPr>
            <a:spLocks/>
          </p:cNvSpPr>
          <p:nvPr/>
        </p:nvSpPr>
        <p:spPr bwMode="auto">
          <a:xfrm>
            <a:off x="0" y="5964238"/>
            <a:ext cx="9153525" cy="893762"/>
          </a:xfrm>
          <a:prstGeom prst="rect">
            <a:avLst/>
          </a:prstGeom>
          <a:solidFill>
            <a:srgbClr val="3C3C3C"/>
          </a:solidFill>
          <a:ln w="9525">
            <a:noFill/>
            <a:miter lim="800000"/>
            <a:headEnd/>
            <a:tailEnd/>
          </a:ln>
        </p:spPr>
        <p:txBody>
          <a:bodyPr lIns="0" tIns="0" rIns="0" bIns="0"/>
          <a:lstStyle/>
          <a:p>
            <a:endParaRPr lang="de-DE">
              <a:ea typeface="ヒラギノ角ゴ ProN W3"/>
              <a:cs typeface="ヒラギノ角ゴ ProN W3"/>
            </a:endParaRPr>
          </a:p>
        </p:txBody>
      </p:sp>
      <p:sp>
        <p:nvSpPr>
          <p:cNvPr id="45059" name="Line 3"/>
          <p:cNvSpPr>
            <a:spLocks noChangeShapeType="1"/>
          </p:cNvSpPr>
          <p:nvPr/>
        </p:nvSpPr>
        <p:spPr bwMode="auto">
          <a:xfrm flipH="1">
            <a:off x="0" y="6858000"/>
            <a:ext cx="9153525" cy="1588"/>
          </a:xfrm>
          <a:prstGeom prst="line">
            <a:avLst/>
          </a:prstGeom>
          <a:noFill/>
          <a:ln w="50800">
            <a:solidFill>
              <a:srgbClr val="FF6400"/>
            </a:solidFill>
            <a:round/>
            <a:headEnd/>
            <a:tailEnd/>
          </a:ln>
        </p:spPr>
        <p:txBody>
          <a:bodyPr lIns="0" tIns="0" rIns="0" bIns="0"/>
          <a:lstStyle/>
          <a:p>
            <a:endParaRPr lang="sk-SK"/>
          </a:p>
        </p:txBody>
      </p:sp>
      <p:pic>
        <p:nvPicPr>
          <p:cNvPr id="45060" name="Picture 4"/>
          <p:cNvPicPr>
            <a:picLocks noChangeArrowheads="1"/>
          </p:cNvPicPr>
          <p:nvPr/>
        </p:nvPicPr>
        <p:blipFill>
          <a:blip r:embed="rId4" cstate="print"/>
          <a:srcRect/>
          <a:stretch>
            <a:fillRect/>
          </a:stretch>
        </p:blipFill>
        <p:spPr bwMode="auto">
          <a:xfrm>
            <a:off x="6919913" y="6197600"/>
            <a:ext cx="1838325" cy="481013"/>
          </a:xfrm>
          <a:prstGeom prst="rect">
            <a:avLst/>
          </a:prstGeom>
          <a:noFill/>
          <a:ln w="9525">
            <a:noFill/>
            <a:miter lim="800000"/>
            <a:headEnd/>
            <a:tailEnd/>
          </a:ln>
        </p:spPr>
      </p:pic>
      <p:pic>
        <p:nvPicPr>
          <p:cNvPr id="45061" name="Picture 5"/>
          <p:cNvPicPr>
            <a:picLocks noChangeArrowheads="1"/>
          </p:cNvPicPr>
          <p:nvPr/>
        </p:nvPicPr>
        <p:blipFill>
          <a:blip r:embed="rId5" cstate="print"/>
          <a:srcRect/>
          <a:stretch>
            <a:fillRect/>
          </a:stretch>
        </p:blipFill>
        <p:spPr bwMode="auto">
          <a:xfrm>
            <a:off x="874713" y="6445250"/>
            <a:ext cx="2295525" cy="100013"/>
          </a:xfrm>
          <a:prstGeom prst="rect">
            <a:avLst/>
          </a:prstGeom>
          <a:noFill/>
          <a:ln w="9525">
            <a:noFill/>
            <a:miter lim="800000"/>
            <a:headEnd/>
            <a:tailEnd/>
          </a:ln>
        </p:spPr>
      </p:pic>
      <p:sp>
        <p:nvSpPr>
          <p:cNvPr id="2" name="Line 6"/>
          <p:cNvSpPr>
            <a:spLocks noChangeShapeType="1"/>
          </p:cNvSpPr>
          <p:nvPr/>
        </p:nvSpPr>
        <p:spPr bwMode="auto">
          <a:xfrm rot="10800000" flipH="1">
            <a:off x="803275" y="0"/>
            <a:ext cx="0" cy="714375"/>
          </a:xfrm>
          <a:prstGeom prst="line">
            <a:avLst/>
          </a:prstGeom>
          <a:noFill/>
          <a:ln w="12700">
            <a:solidFill>
              <a:srgbClr val="626464"/>
            </a:solidFill>
            <a:round/>
            <a:headEnd/>
            <a:tailEnd/>
          </a:ln>
          <a:effectLst>
            <a:outerShdw blurRad="38100" dist="25399" dir="5400000" algn="ctr" rotWithShape="0">
              <a:schemeClr val="bg2">
                <a:alpha val="37996"/>
              </a:schemeClr>
            </a:outerShdw>
          </a:effectLst>
          <a:extLst/>
        </p:spPr>
        <p:txBody>
          <a:bodyPr lIns="0" tIns="0" rIns="0" bIns="0"/>
          <a:lstStyle/>
          <a:p>
            <a:pPr>
              <a:defRPr/>
            </a:pPr>
            <a:endParaRPr lang="en-GB">
              <a:latin typeface="Gill Sans" charset="0"/>
              <a:ea typeface="+mn-ea"/>
              <a:cs typeface="+mn-cs"/>
              <a:sym typeface="Gill Sans" charset="0"/>
            </a:endParaRPr>
          </a:p>
        </p:txBody>
      </p:sp>
      <p:sp>
        <p:nvSpPr>
          <p:cNvPr id="45063" name="Line 7"/>
          <p:cNvSpPr>
            <a:spLocks noChangeShapeType="1"/>
          </p:cNvSpPr>
          <p:nvPr/>
        </p:nvSpPr>
        <p:spPr bwMode="auto">
          <a:xfrm flipH="1">
            <a:off x="-6350" y="5973763"/>
            <a:ext cx="9156700" cy="1587"/>
          </a:xfrm>
          <a:prstGeom prst="line">
            <a:avLst/>
          </a:prstGeom>
          <a:noFill/>
          <a:ln w="25400">
            <a:solidFill>
              <a:srgbClr val="626464"/>
            </a:solidFill>
            <a:round/>
            <a:headEnd/>
            <a:tailEnd/>
          </a:ln>
        </p:spPr>
        <p:txBody>
          <a:bodyPr lIns="0" tIns="0" rIns="0" bIns="0"/>
          <a:lstStyle/>
          <a:p>
            <a:endParaRPr lang="sk-SK"/>
          </a:p>
        </p:txBody>
      </p:sp>
      <p:sp>
        <p:nvSpPr>
          <p:cNvPr id="45064" name="Rectangle 8"/>
          <p:cNvSpPr>
            <a:spLocks/>
          </p:cNvSpPr>
          <p:nvPr/>
        </p:nvSpPr>
        <p:spPr bwMode="auto">
          <a:xfrm>
            <a:off x="0" y="1041400"/>
            <a:ext cx="9144000" cy="4916488"/>
          </a:xfrm>
          <a:prstGeom prst="rect">
            <a:avLst/>
          </a:prstGeom>
          <a:solidFill>
            <a:srgbClr val="000000"/>
          </a:solidFill>
          <a:ln w="25400">
            <a:solidFill>
              <a:schemeClr val="tx1"/>
            </a:solidFill>
            <a:round/>
            <a:headEnd/>
            <a:tailEnd/>
          </a:ln>
        </p:spPr>
        <p:txBody>
          <a:bodyPr lIns="0" tIns="0" rIns="0" bIns="0"/>
          <a:lstStyle/>
          <a:p>
            <a:endParaRPr lang="de-DE">
              <a:ea typeface="ヒラギノ角ゴ ProN W3"/>
              <a:cs typeface="ヒラギノ角ゴ ProN W3"/>
            </a:endParaRPr>
          </a:p>
        </p:txBody>
      </p:sp>
      <p:sp>
        <p:nvSpPr>
          <p:cNvPr id="45065" name="Line 15"/>
          <p:cNvSpPr>
            <a:spLocks noChangeShapeType="1"/>
          </p:cNvSpPr>
          <p:nvPr/>
        </p:nvSpPr>
        <p:spPr bwMode="auto">
          <a:xfrm>
            <a:off x="2055813" y="723900"/>
            <a:ext cx="5226050" cy="1588"/>
          </a:xfrm>
          <a:prstGeom prst="line">
            <a:avLst/>
          </a:prstGeom>
          <a:noFill/>
          <a:ln w="12700">
            <a:solidFill>
              <a:srgbClr val="626464"/>
            </a:solidFill>
            <a:round/>
            <a:headEnd/>
            <a:tailEnd/>
          </a:ln>
        </p:spPr>
        <p:txBody>
          <a:bodyPr lIns="0" tIns="0" rIns="0" bIns="0"/>
          <a:lstStyle/>
          <a:p>
            <a:endParaRPr lang="sk-SK"/>
          </a:p>
        </p:txBody>
      </p:sp>
      <p:sp>
        <p:nvSpPr>
          <p:cNvPr id="45066" name="Rectangle 10"/>
          <p:cNvSpPr>
            <a:spLocks/>
          </p:cNvSpPr>
          <p:nvPr/>
        </p:nvSpPr>
        <p:spPr bwMode="auto">
          <a:xfrm>
            <a:off x="0" y="4999038"/>
            <a:ext cx="9107488" cy="976312"/>
          </a:xfrm>
          <a:prstGeom prst="rect">
            <a:avLst/>
          </a:prstGeom>
          <a:solidFill>
            <a:srgbClr val="262626">
              <a:alpha val="89803"/>
            </a:srgbClr>
          </a:solidFill>
          <a:ln w="9525">
            <a:noFill/>
            <a:miter lim="800000"/>
            <a:headEnd/>
            <a:tailEnd/>
          </a:ln>
        </p:spPr>
        <p:txBody>
          <a:bodyPr lIns="0" tIns="0" rIns="0" bIns="0"/>
          <a:lstStyle/>
          <a:p>
            <a:endParaRPr lang="de-DE">
              <a:ea typeface="ヒラギノ角ゴ ProN W3"/>
              <a:cs typeface="ヒラギノ角ゴ ProN W3"/>
            </a:endParaRPr>
          </a:p>
        </p:txBody>
      </p:sp>
      <p:sp>
        <p:nvSpPr>
          <p:cNvPr id="45067" name="Rectangle 11"/>
          <p:cNvSpPr>
            <a:spLocks/>
          </p:cNvSpPr>
          <p:nvPr/>
        </p:nvSpPr>
        <p:spPr bwMode="auto">
          <a:xfrm>
            <a:off x="755650" y="5157788"/>
            <a:ext cx="7856538" cy="682625"/>
          </a:xfrm>
          <a:prstGeom prst="rect">
            <a:avLst/>
          </a:prstGeom>
          <a:noFill/>
          <a:ln w="9525">
            <a:noFill/>
            <a:miter lim="800000"/>
            <a:headEnd/>
            <a:tailEnd/>
          </a:ln>
        </p:spPr>
        <p:txBody>
          <a:bodyPr lIns="0" tIns="0" rIns="0" bIns="0"/>
          <a:lstStyle/>
          <a:p>
            <a:r>
              <a:rPr lang="sk-SK" sz="2000">
                <a:solidFill>
                  <a:srgbClr val="FFFFFF"/>
                </a:solidFill>
                <a:latin typeface="Arial" charset="0"/>
                <a:cs typeface="Arial" charset="0"/>
                <a:sym typeface="Arial" charset="0"/>
              </a:rPr>
              <a:t>15.000 l krv / d</a:t>
            </a:r>
            <a:r>
              <a:rPr lang="en-US" sz="2000">
                <a:solidFill>
                  <a:srgbClr val="FFFFFF"/>
                </a:solidFill>
                <a:latin typeface="Arial" charset="0"/>
                <a:cs typeface="Arial" charset="0"/>
                <a:sym typeface="Arial" charset="0"/>
              </a:rPr>
              <a:t>e</a:t>
            </a:r>
            <a:r>
              <a:rPr lang="sk-SK" sz="2000">
                <a:solidFill>
                  <a:srgbClr val="FFFFFF"/>
                </a:solidFill>
                <a:latin typeface="Arial" charset="0"/>
                <a:cs typeface="Arial" charset="0"/>
                <a:sym typeface="Arial" charset="0"/>
              </a:rPr>
              <a:t>ň</a:t>
            </a:r>
          </a:p>
          <a:p>
            <a:r>
              <a:rPr lang="sk-SK" sz="2000">
                <a:solidFill>
                  <a:srgbClr val="FFFFFF"/>
                </a:solidFill>
                <a:latin typeface="Arial" charset="0"/>
                <a:cs typeface="Arial" charset="0"/>
                <a:sym typeface="Arial" charset="0"/>
              </a:rPr>
              <a:t>Je schopný takéhoto výkonu tento malý sval, t.j.  „srdce“ osamote??</a:t>
            </a:r>
            <a:endParaRPr lang="en-US" sz="2000">
              <a:solidFill>
                <a:srgbClr val="FFFFFF"/>
              </a:solidFill>
              <a:latin typeface="Arial" charset="0"/>
              <a:cs typeface="Arial" charset="0"/>
              <a:sym typeface="Arial" charset="0"/>
            </a:endParaRPr>
          </a:p>
        </p:txBody>
      </p:sp>
      <p:sp>
        <p:nvSpPr>
          <p:cNvPr id="45068" name="Rectangle 13"/>
          <p:cNvSpPr>
            <a:spLocks/>
          </p:cNvSpPr>
          <p:nvPr/>
        </p:nvSpPr>
        <p:spPr bwMode="auto">
          <a:xfrm>
            <a:off x="884238" y="622300"/>
            <a:ext cx="5791200" cy="114300"/>
          </a:xfrm>
          <a:prstGeom prst="rect">
            <a:avLst/>
          </a:prstGeom>
          <a:noFill/>
          <a:ln w="9525">
            <a:noFill/>
            <a:miter lim="800000"/>
            <a:headEnd/>
            <a:tailEnd/>
          </a:ln>
        </p:spPr>
        <p:txBody>
          <a:bodyPr lIns="0" tIns="0" rIns="0" bIns="0" anchor="b"/>
          <a:lstStyle/>
          <a:p>
            <a:r>
              <a:rPr lang="en-US" sz="800" b="1">
                <a:solidFill>
                  <a:srgbClr val="B4B4B4"/>
                </a:solidFill>
                <a:latin typeface="Arial" charset="0"/>
                <a:cs typeface="Arial" charset="0"/>
                <a:sym typeface="Arial" charset="0"/>
              </a:rPr>
              <a:t>::  </a:t>
            </a:r>
            <a:r>
              <a:rPr lang="sk-SK" sz="800" b="1">
                <a:solidFill>
                  <a:srgbClr val="B4B4B4"/>
                </a:solidFill>
                <a:latin typeface="Arial" charset="0"/>
                <a:cs typeface="Arial" charset="0"/>
                <a:sym typeface="Arial" charset="0"/>
              </a:rPr>
              <a:t>WORLD OF</a:t>
            </a:r>
            <a:r>
              <a:rPr lang="hu-HU" sz="800" b="1">
                <a:solidFill>
                  <a:srgbClr val="B4B4B4"/>
                </a:solidFill>
                <a:latin typeface="Arial" charset="0"/>
                <a:cs typeface="Arial" charset="0"/>
                <a:sym typeface="Arial" charset="0"/>
              </a:rPr>
              <a:t> BEMER</a:t>
            </a:r>
            <a:r>
              <a:rPr lang="en-US" sz="800" b="1">
                <a:solidFill>
                  <a:srgbClr val="B4B4B4"/>
                </a:solidFill>
                <a:latin typeface="Arial" charset="0"/>
                <a:cs typeface="Arial" charset="0"/>
                <a:sym typeface="Arial" charset="0"/>
              </a:rPr>
              <a:t> :: </a:t>
            </a:r>
          </a:p>
        </p:txBody>
      </p:sp>
      <p:pic>
        <p:nvPicPr>
          <p:cNvPr id="45069" name="Bild 15" descr="Logo_BEMER_Group_RGB_neg_WEB_ZW.png"/>
          <p:cNvPicPr>
            <a:picLocks noChangeAspect="1"/>
          </p:cNvPicPr>
          <p:nvPr/>
        </p:nvPicPr>
        <p:blipFill>
          <a:blip r:embed="rId6" cstate="print"/>
          <a:srcRect/>
          <a:stretch>
            <a:fillRect/>
          </a:stretch>
        </p:blipFill>
        <p:spPr bwMode="auto">
          <a:xfrm>
            <a:off x="7000875" y="6208713"/>
            <a:ext cx="1838325" cy="481012"/>
          </a:xfrm>
          <a:prstGeom prst="rect">
            <a:avLst/>
          </a:prstGeom>
          <a:noFill/>
          <a:ln w="9525">
            <a:noFill/>
            <a:miter lim="800000"/>
            <a:headEnd/>
            <a:tailEnd/>
          </a:ln>
        </p:spPr>
      </p:pic>
      <p:pic>
        <p:nvPicPr>
          <p:cNvPr id="44050" name="iStock_000014537350HD1080-desktop.wmv">
            <a:hlinkClick r:id="" action="ppaction://media"/>
          </p:cNvPr>
          <p:cNvPicPr>
            <a:picLocks noRot="1" noChangeAspect="1" noChangeArrowheads="1"/>
          </p:cNvPicPr>
          <p:nvPr>
            <a:videoFile r:link="rId1"/>
          </p:nvPr>
        </p:nvPicPr>
        <p:blipFill>
          <a:blip r:embed="rId7" cstate="print"/>
          <a:srcRect/>
          <a:stretch>
            <a:fillRect/>
          </a:stretch>
        </p:blipFill>
        <p:spPr bwMode="auto">
          <a:xfrm>
            <a:off x="0" y="0"/>
            <a:ext cx="9144000" cy="5013325"/>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15" fill="hold"/>
                                        <p:tgtEl>
                                          <p:spTgt spid="4405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4050"/>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914400" y="512064"/>
            <a:ext cx="7113984" cy="914400"/>
          </a:xfrm>
        </p:spPr>
        <p:txBody>
          <a:bodyPr/>
          <a:lstStyle/>
          <a:p>
            <a:r>
              <a:rPr lang="sk-SK" sz="3600" i="1" kern="0" spc="0" dirty="0" smtClean="0">
                <a:solidFill>
                  <a:srgbClr val="000000"/>
                </a:solidFill>
                <a:latin typeface="+mn-lt"/>
                <a:ea typeface="+mn-ea"/>
                <a:cs typeface="+mn-cs"/>
              </a:rPr>
              <a:t>Pri </a:t>
            </a:r>
            <a:r>
              <a:rPr lang="sk-SK" sz="3600" i="1" kern="0" spc="0" dirty="0" err="1" smtClean="0">
                <a:solidFill>
                  <a:srgbClr val="000000"/>
                </a:solidFill>
                <a:latin typeface="+mn-lt"/>
                <a:ea typeface="+mn-ea"/>
                <a:cs typeface="+mn-cs"/>
              </a:rPr>
              <a:t>poruchach</a:t>
            </a:r>
            <a:r>
              <a:rPr lang="sk-SK" sz="3600" i="1" kern="0" spc="0" dirty="0" smtClean="0">
                <a:solidFill>
                  <a:srgbClr val="000000"/>
                </a:solidFill>
                <a:latin typeface="+mn-lt"/>
                <a:ea typeface="+mn-ea"/>
                <a:cs typeface="+mn-cs"/>
              </a:rPr>
              <a:t> </a:t>
            </a:r>
            <a:r>
              <a:rPr lang="sk-SK" sz="3600" i="1" kern="0" spc="0" dirty="0" err="1" smtClean="0">
                <a:solidFill>
                  <a:srgbClr val="000000"/>
                </a:solidFill>
                <a:latin typeface="+mn-lt"/>
                <a:ea typeface="+mn-ea"/>
                <a:cs typeface="+mn-cs"/>
              </a:rPr>
              <a:t>krvneho</a:t>
            </a:r>
            <a:r>
              <a:rPr lang="sk-SK" sz="3600" i="1" kern="0" spc="0" dirty="0" smtClean="0">
                <a:solidFill>
                  <a:srgbClr val="000000"/>
                </a:solidFill>
                <a:latin typeface="+mn-lt"/>
                <a:ea typeface="+mn-ea"/>
                <a:cs typeface="+mn-cs"/>
              </a:rPr>
              <a:t> obehu –bunka </a:t>
            </a:r>
            <a:r>
              <a:rPr lang="sk-SK" sz="3600" i="1" kern="0" spc="0" dirty="0" err="1" smtClean="0">
                <a:solidFill>
                  <a:srgbClr val="000000"/>
                </a:solidFill>
                <a:latin typeface="+mn-lt"/>
                <a:ea typeface="+mn-ea"/>
                <a:cs typeface="+mn-cs"/>
              </a:rPr>
              <a:t>straca</a:t>
            </a:r>
            <a:r>
              <a:rPr lang="sk-SK" sz="3600" i="1" kern="0" spc="0" dirty="0" smtClean="0">
                <a:solidFill>
                  <a:srgbClr val="000000"/>
                </a:solidFill>
                <a:latin typeface="+mn-lt"/>
                <a:ea typeface="+mn-ea"/>
                <a:cs typeface="+mn-cs"/>
              </a:rPr>
              <a:t> </a:t>
            </a:r>
            <a:r>
              <a:rPr lang="sk-SK" sz="3600" i="1" kern="0" spc="0" dirty="0" err="1" smtClean="0">
                <a:solidFill>
                  <a:srgbClr val="000000"/>
                </a:solidFill>
                <a:latin typeface="+mn-lt"/>
                <a:ea typeface="+mn-ea"/>
                <a:cs typeface="+mn-cs"/>
              </a:rPr>
              <a:t>vyzivu</a:t>
            </a:r>
            <a:r>
              <a:rPr lang="sk-SK" sz="3600" i="1" kern="0" spc="0" dirty="0" smtClean="0">
                <a:solidFill>
                  <a:srgbClr val="000000"/>
                </a:solidFill>
                <a:latin typeface="+mn-lt"/>
                <a:ea typeface="+mn-ea"/>
                <a:cs typeface="+mn-cs"/>
              </a:rPr>
              <a:t>, </a:t>
            </a:r>
            <a:r>
              <a:rPr lang="sk-SK" sz="3600" i="1" kern="0" spc="0" dirty="0" err="1" smtClean="0">
                <a:solidFill>
                  <a:srgbClr val="000000"/>
                </a:solidFill>
                <a:latin typeface="+mn-lt"/>
                <a:ea typeface="+mn-ea"/>
                <a:cs typeface="+mn-cs"/>
              </a:rPr>
              <a:t>kyslik</a:t>
            </a:r>
            <a:r>
              <a:rPr lang="sk-SK" sz="3600" i="1" kern="0" spc="0" dirty="0" smtClean="0">
                <a:solidFill>
                  <a:srgbClr val="000000"/>
                </a:solidFill>
                <a:latin typeface="+mn-lt"/>
                <a:ea typeface="+mn-ea"/>
                <a:cs typeface="+mn-cs"/>
              </a:rPr>
              <a:t>, energiu</a:t>
            </a:r>
          </a:p>
        </p:txBody>
      </p:sp>
      <p:sp>
        <p:nvSpPr>
          <p:cNvPr id="4" name="Zástupný symbol obsahu 3"/>
          <p:cNvSpPr>
            <a:spLocks noGrp="1"/>
          </p:cNvSpPr>
          <p:nvPr>
            <p:ph idx="1"/>
          </p:nvPr>
        </p:nvSpPr>
        <p:spPr>
          <a:xfrm>
            <a:off x="1115616" y="2420887"/>
            <a:ext cx="7571184" cy="3934667"/>
          </a:xfrm>
        </p:spPr>
        <p:txBody>
          <a:bodyPr/>
          <a:lstStyle/>
          <a:p>
            <a:r>
              <a:rPr lang="sk-SK" dirty="0" smtClean="0"/>
              <a:t/>
            </a:r>
            <a:br>
              <a:rPr lang="sk-SK" dirty="0" smtClean="0"/>
            </a:br>
            <a:r>
              <a:rPr lang="sk-SK" dirty="0" smtClean="0"/>
              <a:t/>
            </a:r>
            <a:br>
              <a:rPr lang="sk-SK" dirty="0" smtClean="0"/>
            </a:br>
            <a:endParaRPr lang="sk-SK" dirty="0" smtClean="0"/>
          </a:p>
          <a:p>
            <a:endParaRPr lang="sk-SK" dirty="0"/>
          </a:p>
        </p:txBody>
      </p:sp>
      <p:pic>
        <p:nvPicPr>
          <p:cNvPr id="3" name="Obrázok 2"/>
          <p:cNvPicPr/>
          <p:nvPr/>
        </p:nvPicPr>
        <p:blipFill>
          <a:blip r:embed="rId3" cstate="print"/>
          <a:srcRect/>
          <a:stretch>
            <a:fillRect/>
          </a:stretch>
        </p:blipFill>
        <p:spPr bwMode="auto">
          <a:xfrm>
            <a:off x="8244408" y="332656"/>
            <a:ext cx="720080" cy="720080"/>
          </a:xfrm>
          <a:prstGeom prst="rect">
            <a:avLst/>
          </a:prstGeom>
          <a:noFill/>
          <a:ln w="9525">
            <a:noFill/>
            <a:miter lim="800000"/>
            <a:headEnd/>
            <a:tailEnd/>
          </a:ln>
        </p:spPr>
      </p:pic>
      <p:pic>
        <p:nvPicPr>
          <p:cNvPr id="7" name="iStock_000014537350HD1080-desktop.wmv">
            <a:hlinkClick r:id="" action="ppaction://media"/>
          </p:cNvPr>
          <p:cNvPicPr>
            <a:picLocks noRot="1" noChangeAspect="1" noChangeArrowheads="1"/>
          </p:cNvPicPr>
          <p:nvPr>
            <a:videoFile r:link="rId1"/>
          </p:nvPr>
        </p:nvPicPr>
        <p:blipFill>
          <a:blip r:embed="rId4" cstate="print"/>
          <a:srcRect/>
          <a:stretch>
            <a:fillRect/>
          </a:stretch>
        </p:blipFill>
        <p:spPr bwMode="auto">
          <a:xfrm>
            <a:off x="0" y="1844675"/>
            <a:ext cx="9144000" cy="5013325"/>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1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p:cNvSpPr>
          <p:nvPr/>
        </p:nvSpPr>
        <p:spPr bwMode="auto">
          <a:xfrm>
            <a:off x="0" y="0"/>
            <a:ext cx="9144000" cy="6858000"/>
          </a:xfrm>
          <a:prstGeom prst="rect">
            <a:avLst/>
          </a:prstGeom>
          <a:solidFill>
            <a:schemeClr val="accent1"/>
          </a:solidFill>
          <a:ln w="9525">
            <a:noFill/>
            <a:miter lim="800000"/>
            <a:headEnd/>
            <a:tailEnd/>
          </a:ln>
        </p:spPr>
        <p:txBody>
          <a:bodyPr lIns="0" tIns="0" rIns="0" bIns="0"/>
          <a:lstStyle/>
          <a:p>
            <a:endParaRPr lang="de-DE">
              <a:ea typeface="ヒラギノ角ゴ ProN W3"/>
              <a:cs typeface="ヒラギノ角ゴ ProN W3"/>
            </a:endParaRPr>
          </a:p>
        </p:txBody>
      </p:sp>
      <p:sp>
        <p:nvSpPr>
          <p:cNvPr id="47106" name="Rectangle 2"/>
          <p:cNvSpPr>
            <a:spLocks/>
          </p:cNvSpPr>
          <p:nvPr/>
        </p:nvSpPr>
        <p:spPr bwMode="auto">
          <a:xfrm>
            <a:off x="0" y="6000750"/>
            <a:ext cx="9153525" cy="857250"/>
          </a:xfrm>
          <a:prstGeom prst="rect">
            <a:avLst/>
          </a:prstGeom>
          <a:solidFill>
            <a:srgbClr val="3C3C3C"/>
          </a:solidFill>
          <a:ln w="9525">
            <a:noFill/>
            <a:miter lim="800000"/>
            <a:headEnd/>
            <a:tailEnd/>
          </a:ln>
        </p:spPr>
        <p:txBody>
          <a:bodyPr lIns="0" tIns="0" rIns="0" bIns="0"/>
          <a:lstStyle/>
          <a:p>
            <a:endParaRPr lang="de-DE">
              <a:ea typeface="ヒラギノ角ゴ ProN W3"/>
              <a:cs typeface="ヒラギノ角ゴ ProN W3"/>
            </a:endParaRPr>
          </a:p>
        </p:txBody>
      </p:sp>
      <p:sp>
        <p:nvSpPr>
          <p:cNvPr id="47107" name="Line 3"/>
          <p:cNvSpPr>
            <a:spLocks noChangeShapeType="1"/>
          </p:cNvSpPr>
          <p:nvPr/>
        </p:nvSpPr>
        <p:spPr bwMode="auto">
          <a:xfrm flipH="1">
            <a:off x="0" y="6858000"/>
            <a:ext cx="9153525" cy="1588"/>
          </a:xfrm>
          <a:prstGeom prst="line">
            <a:avLst/>
          </a:prstGeom>
          <a:noFill/>
          <a:ln w="50800">
            <a:solidFill>
              <a:srgbClr val="FF6400"/>
            </a:solidFill>
            <a:round/>
            <a:headEnd/>
            <a:tailEnd/>
          </a:ln>
        </p:spPr>
        <p:txBody>
          <a:bodyPr lIns="0" tIns="0" rIns="0" bIns="0"/>
          <a:lstStyle/>
          <a:p>
            <a:endParaRPr lang="sk-SK"/>
          </a:p>
        </p:txBody>
      </p:sp>
      <p:pic>
        <p:nvPicPr>
          <p:cNvPr id="47108" name="Picture 4"/>
          <p:cNvPicPr>
            <a:picLocks noChangeArrowheads="1"/>
          </p:cNvPicPr>
          <p:nvPr/>
        </p:nvPicPr>
        <p:blipFill>
          <a:blip r:embed="rId4" cstate="print"/>
          <a:srcRect/>
          <a:stretch>
            <a:fillRect/>
          </a:stretch>
        </p:blipFill>
        <p:spPr bwMode="auto">
          <a:xfrm>
            <a:off x="6919913" y="6197600"/>
            <a:ext cx="1838325" cy="481013"/>
          </a:xfrm>
          <a:prstGeom prst="rect">
            <a:avLst/>
          </a:prstGeom>
          <a:noFill/>
          <a:ln w="9525">
            <a:noFill/>
            <a:miter lim="800000"/>
            <a:headEnd/>
            <a:tailEnd/>
          </a:ln>
        </p:spPr>
      </p:pic>
      <p:pic>
        <p:nvPicPr>
          <p:cNvPr id="47109" name="Picture 5"/>
          <p:cNvPicPr>
            <a:picLocks noChangeArrowheads="1"/>
          </p:cNvPicPr>
          <p:nvPr/>
        </p:nvPicPr>
        <p:blipFill>
          <a:blip r:embed="rId5" cstate="print"/>
          <a:srcRect/>
          <a:stretch>
            <a:fillRect/>
          </a:stretch>
        </p:blipFill>
        <p:spPr bwMode="auto">
          <a:xfrm>
            <a:off x="874713" y="6445250"/>
            <a:ext cx="2295525" cy="100013"/>
          </a:xfrm>
          <a:prstGeom prst="rect">
            <a:avLst/>
          </a:prstGeom>
          <a:noFill/>
          <a:ln w="9525">
            <a:noFill/>
            <a:miter lim="800000"/>
            <a:headEnd/>
            <a:tailEnd/>
          </a:ln>
        </p:spPr>
      </p:pic>
      <p:sp>
        <p:nvSpPr>
          <p:cNvPr id="2" name="Line 6"/>
          <p:cNvSpPr>
            <a:spLocks noChangeShapeType="1"/>
          </p:cNvSpPr>
          <p:nvPr/>
        </p:nvSpPr>
        <p:spPr bwMode="auto">
          <a:xfrm rot="10800000" flipH="1">
            <a:off x="803275" y="0"/>
            <a:ext cx="0" cy="714375"/>
          </a:xfrm>
          <a:prstGeom prst="line">
            <a:avLst/>
          </a:prstGeom>
          <a:noFill/>
          <a:ln w="12700">
            <a:solidFill>
              <a:srgbClr val="626464"/>
            </a:solidFill>
            <a:round/>
            <a:headEnd/>
            <a:tailEnd/>
          </a:ln>
          <a:effectLst>
            <a:outerShdw blurRad="38100" dist="25399" dir="5400000" algn="ctr" rotWithShape="0">
              <a:schemeClr val="bg2">
                <a:alpha val="37996"/>
              </a:schemeClr>
            </a:outerShdw>
          </a:effectLst>
          <a:extLst/>
        </p:spPr>
        <p:txBody>
          <a:bodyPr lIns="0" tIns="0" rIns="0" bIns="0"/>
          <a:lstStyle/>
          <a:p>
            <a:pPr>
              <a:defRPr/>
            </a:pPr>
            <a:endParaRPr lang="en-GB">
              <a:latin typeface="Gill Sans" charset="0"/>
              <a:ea typeface="+mn-ea"/>
              <a:cs typeface="+mn-cs"/>
              <a:sym typeface="Gill Sans" charset="0"/>
            </a:endParaRPr>
          </a:p>
        </p:txBody>
      </p:sp>
      <p:sp>
        <p:nvSpPr>
          <p:cNvPr id="47111" name="Line 7"/>
          <p:cNvSpPr>
            <a:spLocks noChangeShapeType="1"/>
          </p:cNvSpPr>
          <p:nvPr/>
        </p:nvSpPr>
        <p:spPr bwMode="auto">
          <a:xfrm flipH="1">
            <a:off x="-6350" y="5973763"/>
            <a:ext cx="9156700" cy="1587"/>
          </a:xfrm>
          <a:prstGeom prst="line">
            <a:avLst/>
          </a:prstGeom>
          <a:noFill/>
          <a:ln w="25400">
            <a:solidFill>
              <a:srgbClr val="626464"/>
            </a:solidFill>
            <a:round/>
            <a:headEnd/>
            <a:tailEnd/>
          </a:ln>
        </p:spPr>
        <p:txBody>
          <a:bodyPr lIns="0" tIns="0" rIns="0" bIns="0"/>
          <a:lstStyle/>
          <a:p>
            <a:endParaRPr lang="sk-SK"/>
          </a:p>
        </p:txBody>
      </p:sp>
      <p:sp>
        <p:nvSpPr>
          <p:cNvPr id="47112" name="Rectangle 8"/>
          <p:cNvSpPr>
            <a:spLocks/>
          </p:cNvSpPr>
          <p:nvPr/>
        </p:nvSpPr>
        <p:spPr bwMode="auto">
          <a:xfrm>
            <a:off x="0" y="1041400"/>
            <a:ext cx="9144000" cy="4916488"/>
          </a:xfrm>
          <a:prstGeom prst="rect">
            <a:avLst/>
          </a:prstGeom>
          <a:solidFill>
            <a:srgbClr val="000000"/>
          </a:solidFill>
          <a:ln w="25400">
            <a:solidFill>
              <a:schemeClr val="tx1"/>
            </a:solidFill>
            <a:round/>
            <a:headEnd/>
            <a:tailEnd/>
          </a:ln>
        </p:spPr>
        <p:txBody>
          <a:bodyPr lIns="0" tIns="0" rIns="0" bIns="0"/>
          <a:lstStyle/>
          <a:p>
            <a:endParaRPr lang="de-DE">
              <a:ea typeface="ヒラギノ角ゴ ProN W3"/>
              <a:cs typeface="ヒラギノ角ゴ ProN W3"/>
            </a:endParaRPr>
          </a:p>
        </p:txBody>
      </p:sp>
      <p:sp>
        <p:nvSpPr>
          <p:cNvPr id="47113" name="Line 19"/>
          <p:cNvSpPr>
            <a:spLocks noChangeShapeType="1"/>
          </p:cNvSpPr>
          <p:nvPr/>
        </p:nvSpPr>
        <p:spPr bwMode="auto">
          <a:xfrm>
            <a:off x="2124075" y="723900"/>
            <a:ext cx="5226050" cy="1588"/>
          </a:xfrm>
          <a:prstGeom prst="line">
            <a:avLst/>
          </a:prstGeom>
          <a:noFill/>
          <a:ln w="12700">
            <a:solidFill>
              <a:srgbClr val="626464"/>
            </a:solidFill>
            <a:round/>
            <a:headEnd/>
            <a:tailEnd/>
          </a:ln>
        </p:spPr>
        <p:txBody>
          <a:bodyPr lIns="0" tIns="0" rIns="0" bIns="0"/>
          <a:lstStyle/>
          <a:p>
            <a:endParaRPr lang="sk-SK"/>
          </a:p>
        </p:txBody>
      </p:sp>
      <p:sp>
        <p:nvSpPr>
          <p:cNvPr id="47114" name="Rectangle 11"/>
          <p:cNvSpPr>
            <a:spLocks/>
          </p:cNvSpPr>
          <p:nvPr/>
        </p:nvSpPr>
        <p:spPr bwMode="auto">
          <a:xfrm>
            <a:off x="7938" y="992188"/>
            <a:ext cx="6364287" cy="944562"/>
          </a:xfrm>
          <a:prstGeom prst="rect">
            <a:avLst/>
          </a:prstGeom>
          <a:solidFill>
            <a:srgbClr val="262626">
              <a:alpha val="89803"/>
            </a:srgbClr>
          </a:solidFill>
          <a:ln w="9525">
            <a:noFill/>
            <a:miter lim="800000"/>
            <a:headEnd/>
            <a:tailEnd/>
          </a:ln>
        </p:spPr>
        <p:txBody>
          <a:bodyPr lIns="0" tIns="0" rIns="0" bIns="0"/>
          <a:lstStyle/>
          <a:p>
            <a:endParaRPr lang="de-DE">
              <a:ea typeface="ヒラギノ角ゴ ProN W3"/>
              <a:cs typeface="ヒラギノ角ゴ ProN W3"/>
            </a:endParaRPr>
          </a:p>
        </p:txBody>
      </p:sp>
      <p:sp>
        <p:nvSpPr>
          <p:cNvPr id="47115" name="Rectangle 12"/>
          <p:cNvSpPr>
            <a:spLocks/>
          </p:cNvSpPr>
          <p:nvPr/>
        </p:nvSpPr>
        <p:spPr bwMode="auto">
          <a:xfrm>
            <a:off x="0" y="4941888"/>
            <a:ext cx="6269038" cy="1008062"/>
          </a:xfrm>
          <a:prstGeom prst="rect">
            <a:avLst/>
          </a:prstGeom>
          <a:noFill/>
          <a:ln w="9525">
            <a:noFill/>
            <a:miter lim="800000"/>
            <a:headEnd/>
            <a:tailEnd/>
          </a:ln>
        </p:spPr>
        <p:txBody>
          <a:bodyPr lIns="0" tIns="0" rIns="0" bIns="0"/>
          <a:lstStyle/>
          <a:p>
            <a:r>
              <a:rPr lang="hu-HU" sz="2400" dirty="0">
                <a:solidFill>
                  <a:schemeClr val="bg1"/>
                </a:solidFill>
                <a:latin typeface="Arial" charset="0"/>
                <a:cs typeface="Arial" charset="0"/>
                <a:sym typeface="Arial" charset="0"/>
              </a:rPr>
              <a:t> </a:t>
            </a:r>
            <a:r>
              <a:rPr lang="en-US" sz="2400" dirty="0" err="1">
                <a:solidFill>
                  <a:schemeClr val="bg1"/>
                </a:solidFill>
                <a:latin typeface="Arial" charset="0"/>
                <a:cs typeface="Arial" charset="0"/>
                <a:sym typeface="Arial" charset="0"/>
              </a:rPr>
              <a:t>Va</a:t>
            </a:r>
            <a:r>
              <a:rPr lang="hu-HU" sz="2400" dirty="0" err="1">
                <a:solidFill>
                  <a:schemeClr val="bg1"/>
                </a:solidFill>
                <a:latin typeface="Arial" charset="0"/>
                <a:cs typeface="Arial" charset="0"/>
                <a:sym typeface="Arial" charset="0"/>
              </a:rPr>
              <a:t>zomócia</a:t>
            </a:r>
            <a:r>
              <a:rPr lang="hu-HU" sz="2400" dirty="0">
                <a:solidFill>
                  <a:schemeClr val="bg1"/>
                </a:solidFill>
                <a:latin typeface="Arial" charset="0"/>
                <a:cs typeface="Arial" charset="0"/>
                <a:sym typeface="Arial" charset="0"/>
              </a:rPr>
              <a:t> </a:t>
            </a:r>
            <a:r>
              <a:rPr lang="en-US" sz="1700" dirty="0">
                <a:solidFill>
                  <a:schemeClr val="bg1"/>
                </a:solidFill>
                <a:latin typeface="Arial" charset="0"/>
                <a:cs typeface="Arial" charset="0"/>
                <a:sym typeface="Arial" charset="0"/>
              </a:rPr>
              <a:t>– </a:t>
            </a:r>
            <a:r>
              <a:rPr lang="hu-HU" sz="1700" dirty="0">
                <a:solidFill>
                  <a:schemeClr val="bg1"/>
                </a:solidFill>
                <a:latin typeface="Arial" charset="0"/>
                <a:cs typeface="Arial" charset="0"/>
                <a:sym typeface="Arial" charset="0"/>
              </a:rPr>
              <a:t> </a:t>
            </a:r>
            <a:r>
              <a:rPr lang="hu-HU" sz="2000" dirty="0" err="1">
                <a:solidFill>
                  <a:schemeClr val="bg1"/>
                </a:solidFill>
                <a:latin typeface="Arial" charset="0"/>
                <a:cs typeface="Arial" charset="0"/>
                <a:sym typeface="Arial" charset="0"/>
              </a:rPr>
              <a:t>asistent</a:t>
            </a:r>
            <a:r>
              <a:rPr lang="hu-HU" sz="2000" dirty="0">
                <a:solidFill>
                  <a:schemeClr val="bg1"/>
                </a:solidFill>
                <a:latin typeface="Arial" charset="0"/>
                <a:cs typeface="Arial" charset="0"/>
                <a:sym typeface="Arial" charset="0"/>
              </a:rPr>
              <a:t> </a:t>
            </a:r>
            <a:r>
              <a:rPr lang="hu-HU" sz="2000" dirty="0" err="1">
                <a:solidFill>
                  <a:schemeClr val="bg1"/>
                </a:solidFill>
                <a:latin typeface="Arial" charset="0"/>
                <a:cs typeface="Arial" charset="0"/>
                <a:sym typeface="Arial" charset="0"/>
              </a:rPr>
              <a:t>srdca</a:t>
            </a:r>
            <a:r>
              <a:rPr lang="hu-HU" sz="1700" dirty="0">
                <a:solidFill>
                  <a:schemeClr val="bg1"/>
                </a:solidFill>
                <a:latin typeface="Arial" charset="0"/>
                <a:cs typeface="Arial" charset="0"/>
                <a:sym typeface="Arial" charset="0"/>
              </a:rPr>
              <a:t> </a:t>
            </a:r>
            <a:endParaRPr lang="hu-HU" sz="2400" dirty="0">
              <a:solidFill>
                <a:schemeClr val="bg1"/>
              </a:solidFill>
              <a:latin typeface="Arial" charset="0"/>
              <a:cs typeface="Arial" charset="0"/>
              <a:sym typeface="Arial" charset="0"/>
            </a:endParaRPr>
          </a:p>
          <a:p>
            <a:r>
              <a:rPr lang="hu-HU" sz="2400" dirty="0">
                <a:solidFill>
                  <a:schemeClr val="bg1"/>
                </a:solidFill>
                <a:latin typeface="Arial" charset="0"/>
                <a:cs typeface="Arial" charset="0"/>
                <a:sym typeface="Arial" charset="0"/>
              </a:rPr>
              <a:t>(</a:t>
            </a:r>
            <a:r>
              <a:rPr lang="hu-HU" sz="2400" dirty="0" err="1">
                <a:solidFill>
                  <a:schemeClr val="bg1"/>
                </a:solidFill>
                <a:latin typeface="Arial" charset="0"/>
                <a:cs typeface="Arial" charset="0"/>
                <a:sym typeface="Arial" charset="0"/>
              </a:rPr>
              <a:t>prirodzený</a:t>
            </a:r>
            <a:r>
              <a:rPr lang="hu-HU" sz="2400" dirty="0">
                <a:solidFill>
                  <a:schemeClr val="bg1"/>
                </a:solidFill>
                <a:latin typeface="Arial" charset="0"/>
                <a:cs typeface="Arial" charset="0"/>
                <a:sym typeface="Arial" charset="0"/>
              </a:rPr>
              <a:t> </a:t>
            </a:r>
            <a:r>
              <a:rPr lang="hu-HU" sz="2400" dirty="0" err="1">
                <a:solidFill>
                  <a:schemeClr val="bg1"/>
                </a:solidFill>
                <a:latin typeface="Arial" charset="0"/>
                <a:cs typeface="Arial" charset="0"/>
                <a:sym typeface="Arial" charset="0"/>
              </a:rPr>
              <a:t>pohyb</a:t>
            </a:r>
            <a:r>
              <a:rPr lang="hu-HU" sz="2400" dirty="0">
                <a:solidFill>
                  <a:schemeClr val="bg1"/>
                </a:solidFill>
                <a:latin typeface="Arial" charset="0"/>
                <a:cs typeface="Arial" charset="0"/>
                <a:sym typeface="Arial" charset="0"/>
              </a:rPr>
              <a:t> </a:t>
            </a:r>
            <a:r>
              <a:rPr lang="hu-HU" sz="2400" dirty="0" err="1">
                <a:solidFill>
                  <a:schemeClr val="bg1"/>
                </a:solidFill>
                <a:latin typeface="Arial" charset="0"/>
                <a:cs typeface="Arial" charset="0"/>
                <a:sym typeface="Arial" charset="0"/>
              </a:rPr>
              <a:t>prierezu</a:t>
            </a:r>
            <a:r>
              <a:rPr lang="hu-HU" sz="2400" dirty="0">
                <a:solidFill>
                  <a:schemeClr val="bg1"/>
                </a:solidFill>
                <a:latin typeface="Arial" charset="0"/>
                <a:cs typeface="Arial" charset="0"/>
                <a:sym typeface="Arial" charset="0"/>
              </a:rPr>
              <a:t> </a:t>
            </a:r>
            <a:r>
              <a:rPr lang="hu-HU" sz="2400" dirty="0" err="1">
                <a:solidFill>
                  <a:schemeClr val="bg1"/>
                </a:solidFill>
                <a:latin typeface="Arial" charset="0"/>
                <a:cs typeface="Arial" charset="0"/>
                <a:sym typeface="Arial" charset="0"/>
              </a:rPr>
              <a:t>ciev</a:t>
            </a:r>
            <a:r>
              <a:rPr lang="hu-HU" sz="2400" dirty="0">
                <a:solidFill>
                  <a:schemeClr val="bg1"/>
                </a:solidFill>
                <a:latin typeface="Arial" charset="0"/>
                <a:cs typeface="Arial" charset="0"/>
                <a:sym typeface="Arial" charset="0"/>
              </a:rPr>
              <a:t>) </a:t>
            </a:r>
            <a:endParaRPr lang="en-US" sz="1700" dirty="0">
              <a:solidFill>
                <a:schemeClr val="bg1"/>
              </a:solidFill>
              <a:latin typeface="Arial" charset="0"/>
              <a:cs typeface="Arial" charset="0"/>
              <a:sym typeface="Arial" charset="0"/>
            </a:endParaRPr>
          </a:p>
          <a:p>
            <a:r>
              <a:rPr lang="hu-HU" sz="1600" dirty="0">
                <a:solidFill>
                  <a:schemeClr val="bg1"/>
                </a:solidFill>
                <a:latin typeface="Arial" charset="0"/>
                <a:cs typeface="Arial" charset="0"/>
                <a:sym typeface="Arial" charset="0"/>
              </a:rPr>
              <a:t>   </a:t>
            </a:r>
            <a:r>
              <a:rPr lang="hu-HU" sz="1600" dirty="0" err="1">
                <a:solidFill>
                  <a:schemeClr val="bg1"/>
                </a:solidFill>
                <a:latin typeface="Arial" charset="0"/>
                <a:cs typeface="Arial" charset="0"/>
                <a:sym typeface="Arial" charset="0"/>
              </a:rPr>
              <a:t>Centrálne</a:t>
            </a:r>
            <a:r>
              <a:rPr lang="hu-HU" sz="1600" dirty="0">
                <a:solidFill>
                  <a:schemeClr val="bg1"/>
                </a:solidFill>
                <a:latin typeface="Arial" charset="0"/>
                <a:cs typeface="Arial" charset="0"/>
                <a:sym typeface="Arial" charset="0"/>
              </a:rPr>
              <a:t> </a:t>
            </a:r>
            <a:r>
              <a:rPr lang="hu-HU" sz="1600" dirty="0" err="1">
                <a:solidFill>
                  <a:schemeClr val="bg1"/>
                </a:solidFill>
                <a:latin typeface="Arial" charset="0"/>
                <a:cs typeface="Arial" charset="0"/>
                <a:sym typeface="Arial" charset="0"/>
              </a:rPr>
              <a:t>riadená</a:t>
            </a:r>
            <a:r>
              <a:rPr lang="hu-HU" sz="1600" dirty="0">
                <a:solidFill>
                  <a:schemeClr val="bg1"/>
                </a:solidFill>
                <a:latin typeface="Arial" charset="0"/>
                <a:cs typeface="Arial" charset="0"/>
                <a:sym typeface="Arial" charset="0"/>
              </a:rPr>
              <a:t> </a:t>
            </a:r>
            <a:r>
              <a:rPr lang="hu-HU" sz="1600" dirty="0" err="1">
                <a:solidFill>
                  <a:schemeClr val="bg1"/>
                </a:solidFill>
                <a:latin typeface="Arial" charset="0"/>
                <a:cs typeface="Arial" charset="0"/>
                <a:sym typeface="Arial" charset="0"/>
              </a:rPr>
              <a:t>vazomócia</a:t>
            </a:r>
            <a:r>
              <a:rPr lang="en-US" sz="1600" dirty="0">
                <a:solidFill>
                  <a:schemeClr val="bg1"/>
                </a:solidFill>
                <a:latin typeface="Arial" charset="0"/>
                <a:cs typeface="Arial" charset="0"/>
                <a:sym typeface="Arial" charset="0"/>
              </a:rPr>
              <a:t>, </a:t>
            </a:r>
            <a:r>
              <a:rPr lang="hu-HU" sz="1600" dirty="0" err="1">
                <a:solidFill>
                  <a:schemeClr val="bg1"/>
                </a:solidFill>
                <a:latin typeface="Arial" charset="0"/>
                <a:cs typeface="Arial" charset="0"/>
                <a:sym typeface="Arial" charset="0"/>
              </a:rPr>
              <a:t>lokálna</a:t>
            </a:r>
            <a:r>
              <a:rPr lang="hu-HU" sz="1600" dirty="0">
                <a:solidFill>
                  <a:schemeClr val="bg1"/>
                </a:solidFill>
                <a:latin typeface="Arial" charset="0"/>
                <a:cs typeface="Arial" charset="0"/>
                <a:sym typeface="Arial" charset="0"/>
              </a:rPr>
              <a:t> </a:t>
            </a:r>
            <a:r>
              <a:rPr lang="hu-HU" sz="1600" dirty="0" err="1">
                <a:solidFill>
                  <a:schemeClr val="bg1"/>
                </a:solidFill>
                <a:latin typeface="Arial" charset="0"/>
                <a:cs typeface="Arial" charset="0"/>
                <a:sym typeface="Arial" charset="0"/>
              </a:rPr>
              <a:t>spontánna</a:t>
            </a:r>
            <a:r>
              <a:rPr lang="hu-HU" sz="1600" dirty="0">
                <a:solidFill>
                  <a:schemeClr val="bg1"/>
                </a:solidFill>
                <a:latin typeface="Arial" charset="0"/>
                <a:cs typeface="Arial" charset="0"/>
                <a:sym typeface="Arial" charset="0"/>
              </a:rPr>
              <a:t> </a:t>
            </a:r>
            <a:r>
              <a:rPr lang="hu-HU" sz="1600" dirty="0" err="1">
                <a:solidFill>
                  <a:schemeClr val="bg1"/>
                </a:solidFill>
                <a:latin typeface="Arial" charset="0"/>
                <a:cs typeface="Arial" charset="0"/>
                <a:sym typeface="Arial" charset="0"/>
              </a:rPr>
              <a:t>vazomócia</a:t>
            </a:r>
            <a:endParaRPr lang="en-US" sz="1600" dirty="0">
              <a:solidFill>
                <a:schemeClr val="bg1"/>
              </a:solidFill>
              <a:latin typeface="Arial" charset="0"/>
              <a:cs typeface="Arial" charset="0"/>
              <a:sym typeface="Arial" charset="0"/>
            </a:endParaRPr>
          </a:p>
        </p:txBody>
      </p:sp>
      <p:sp>
        <p:nvSpPr>
          <p:cNvPr id="47116" name="Rectangle 15"/>
          <p:cNvSpPr>
            <a:spLocks/>
          </p:cNvSpPr>
          <p:nvPr/>
        </p:nvSpPr>
        <p:spPr bwMode="auto">
          <a:xfrm>
            <a:off x="6804025" y="1268413"/>
            <a:ext cx="2339975" cy="1512887"/>
          </a:xfrm>
          <a:prstGeom prst="rect">
            <a:avLst/>
          </a:prstGeom>
          <a:noFill/>
          <a:ln w="9525">
            <a:noFill/>
            <a:miter lim="800000"/>
            <a:headEnd/>
            <a:tailEnd/>
          </a:ln>
        </p:spPr>
        <p:txBody>
          <a:bodyPr lIns="0" tIns="0" rIns="40639" bIns="0"/>
          <a:lstStyle/>
          <a:p>
            <a:pPr marL="39688"/>
            <a:r>
              <a:rPr lang="sk-SK" sz="1600">
                <a:solidFill>
                  <a:srgbClr val="FFFFFF"/>
                </a:solidFill>
                <a:latin typeface="Arial" charset="0"/>
                <a:cs typeface="Arial" charset="0"/>
                <a:sym typeface="Arial" charset="0"/>
              </a:rPr>
              <a:t>Mladší</a:t>
            </a:r>
            <a:r>
              <a:rPr lang="hu-HU" sz="1600">
                <a:solidFill>
                  <a:srgbClr val="FFFFFF"/>
                </a:solidFill>
                <a:latin typeface="Arial" charset="0"/>
                <a:cs typeface="Arial" charset="0"/>
                <a:sym typeface="Arial" charset="0"/>
              </a:rPr>
              <a:t> </a:t>
            </a:r>
            <a:r>
              <a:rPr lang="en-US" sz="1600">
                <a:solidFill>
                  <a:srgbClr val="FFFFFF"/>
                </a:solidFill>
                <a:latin typeface="Arial" charset="0"/>
                <a:cs typeface="Arial" charset="0"/>
                <a:sym typeface="Arial" charset="0"/>
              </a:rPr>
              <a:t>/ </a:t>
            </a:r>
            <a:r>
              <a:rPr lang="sk-SK" sz="1600">
                <a:solidFill>
                  <a:srgbClr val="FFFFFF"/>
                </a:solidFill>
                <a:latin typeface="Arial" charset="0"/>
                <a:cs typeface="Arial" charset="0"/>
                <a:sym typeface="Arial" charset="0"/>
              </a:rPr>
              <a:t>zdravý</a:t>
            </a:r>
            <a:r>
              <a:rPr lang="hu-HU" sz="1600">
                <a:solidFill>
                  <a:srgbClr val="FFFFFF"/>
                </a:solidFill>
                <a:latin typeface="Arial" charset="0"/>
                <a:cs typeface="Arial" charset="0"/>
                <a:sym typeface="Arial" charset="0"/>
              </a:rPr>
              <a:t> </a:t>
            </a:r>
            <a:r>
              <a:rPr lang="sk-SK" sz="1600">
                <a:solidFill>
                  <a:srgbClr val="FFFFFF"/>
                </a:solidFill>
                <a:latin typeface="Arial" charset="0"/>
                <a:cs typeface="Arial" charset="0"/>
                <a:sym typeface="Arial" charset="0"/>
              </a:rPr>
              <a:t>človek</a:t>
            </a:r>
            <a:r>
              <a:rPr lang="en-US" sz="1600">
                <a:solidFill>
                  <a:srgbClr val="FFFFFF"/>
                </a:solidFill>
                <a:latin typeface="Arial" charset="0"/>
                <a:cs typeface="Arial" charset="0"/>
                <a:sym typeface="Arial" charset="0"/>
              </a:rPr>
              <a:t>:</a:t>
            </a:r>
            <a:endParaRPr lang="sk-SK" sz="1600">
              <a:solidFill>
                <a:srgbClr val="FFFFFF"/>
              </a:solidFill>
              <a:latin typeface="Arial" charset="0"/>
              <a:cs typeface="Arial" charset="0"/>
              <a:sym typeface="Arial" charset="0"/>
            </a:endParaRPr>
          </a:p>
          <a:p>
            <a:pPr marL="39688"/>
            <a:endParaRPr lang="sk-SK" sz="1400">
              <a:solidFill>
                <a:srgbClr val="FFFFFF"/>
              </a:solidFill>
              <a:latin typeface="Arial" charset="0"/>
              <a:cs typeface="Arial" charset="0"/>
              <a:sym typeface="Arial" charset="0"/>
            </a:endParaRPr>
          </a:p>
          <a:p>
            <a:pPr marL="39688"/>
            <a:r>
              <a:rPr lang="sk-SK" sz="2400">
                <a:solidFill>
                  <a:srgbClr val="FFFFFF"/>
                </a:solidFill>
                <a:latin typeface="Arial" charset="0"/>
                <a:cs typeface="Arial" charset="0"/>
                <a:sym typeface="Arial" charset="0"/>
              </a:rPr>
              <a:t>    priemerne </a:t>
            </a:r>
            <a:r>
              <a:rPr lang="en-US" sz="2400">
                <a:solidFill>
                  <a:srgbClr val="FFFFFF"/>
                </a:solidFill>
                <a:latin typeface="Arial" charset="0"/>
                <a:cs typeface="Arial" charset="0"/>
                <a:sym typeface="Arial" charset="0"/>
              </a:rPr>
              <a:t> </a:t>
            </a:r>
            <a:endParaRPr lang="hu-HU" sz="2400">
              <a:solidFill>
                <a:srgbClr val="FFFFFF"/>
              </a:solidFill>
              <a:latin typeface="Arial" charset="0"/>
              <a:cs typeface="Arial" charset="0"/>
              <a:sym typeface="Arial" charset="0"/>
            </a:endParaRPr>
          </a:p>
          <a:p>
            <a:pPr marL="39688"/>
            <a:r>
              <a:rPr lang="en-US" sz="1400">
                <a:solidFill>
                  <a:srgbClr val="FFFFFF"/>
                </a:solidFill>
                <a:latin typeface="Arial" charset="0"/>
                <a:cs typeface="Arial" charset="0"/>
                <a:sym typeface="Arial" charset="0"/>
              </a:rPr>
              <a:t> </a:t>
            </a:r>
          </a:p>
          <a:p>
            <a:pPr marL="39688"/>
            <a:r>
              <a:rPr lang="hu-HU" sz="2400">
                <a:solidFill>
                  <a:srgbClr val="FFFFFF"/>
                </a:solidFill>
                <a:latin typeface="Arial" charset="0"/>
                <a:cs typeface="Arial" charset="0"/>
                <a:sym typeface="Arial" charset="0"/>
              </a:rPr>
              <a:t>  </a:t>
            </a:r>
            <a:r>
              <a:rPr lang="en-US" sz="2400">
                <a:solidFill>
                  <a:srgbClr val="FFFFFF"/>
                </a:solidFill>
                <a:latin typeface="Arial" charset="0"/>
                <a:cs typeface="Arial" charset="0"/>
                <a:sym typeface="Arial" charset="0"/>
              </a:rPr>
              <a:t>30 x 10</a:t>
            </a:r>
            <a:r>
              <a:rPr lang="sk-SK" sz="2400">
                <a:solidFill>
                  <a:srgbClr val="FFFFFF"/>
                </a:solidFill>
                <a:latin typeface="Arial" charset="0"/>
                <a:cs typeface="Arial" charset="0"/>
                <a:sym typeface="Arial" charset="0"/>
              </a:rPr>
              <a:t> minút</a:t>
            </a:r>
            <a:r>
              <a:rPr lang="en-US" sz="1300">
                <a:solidFill>
                  <a:srgbClr val="FFFFFF"/>
                </a:solidFill>
                <a:latin typeface="Arial" charset="0"/>
                <a:cs typeface="Arial" charset="0"/>
                <a:sym typeface="Arial" charset="0"/>
              </a:rPr>
              <a:t> </a:t>
            </a:r>
          </a:p>
        </p:txBody>
      </p:sp>
      <p:sp>
        <p:nvSpPr>
          <p:cNvPr id="47117" name="Rectangle 16"/>
          <p:cNvSpPr>
            <a:spLocks/>
          </p:cNvSpPr>
          <p:nvPr/>
        </p:nvSpPr>
        <p:spPr bwMode="auto">
          <a:xfrm>
            <a:off x="6804025" y="3141663"/>
            <a:ext cx="2339975" cy="1584325"/>
          </a:xfrm>
          <a:prstGeom prst="rect">
            <a:avLst/>
          </a:prstGeom>
          <a:noFill/>
          <a:ln w="9525">
            <a:noFill/>
            <a:miter lim="800000"/>
            <a:headEnd/>
            <a:tailEnd/>
          </a:ln>
        </p:spPr>
        <p:txBody>
          <a:bodyPr lIns="0" tIns="0" rIns="40639" bIns="0"/>
          <a:lstStyle/>
          <a:p>
            <a:pPr marL="39688"/>
            <a:r>
              <a:rPr lang="sk-SK" sz="1600">
                <a:solidFill>
                  <a:srgbClr val="FFFFFF"/>
                </a:solidFill>
                <a:latin typeface="Arial" charset="0"/>
                <a:cs typeface="Arial" charset="0"/>
                <a:sym typeface="Arial" charset="0"/>
              </a:rPr>
              <a:t>Starší</a:t>
            </a:r>
            <a:r>
              <a:rPr lang="hu-HU" sz="1600">
                <a:solidFill>
                  <a:srgbClr val="FFFFFF"/>
                </a:solidFill>
                <a:latin typeface="Arial" charset="0"/>
                <a:cs typeface="Arial" charset="0"/>
                <a:sym typeface="Arial" charset="0"/>
              </a:rPr>
              <a:t> </a:t>
            </a:r>
            <a:r>
              <a:rPr lang="en-US" sz="1600">
                <a:solidFill>
                  <a:srgbClr val="FFFFFF"/>
                </a:solidFill>
                <a:latin typeface="Arial" charset="0"/>
                <a:cs typeface="Arial" charset="0"/>
                <a:sym typeface="Arial" charset="0"/>
              </a:rPr>
              <a:t>/ </a:t>
            </a:r>
            <a:r>
              <a:rPr lang="sk-SK" sz="1600">
                <a:solidFill>
                  <a:srgbClr val="FFFFFF"/>
                </a:solidFill>
                <a:latin typeface="Arial" charset="0"/>
                <a:cs typeface="Arial" charset="0"/>
                <a:sym typeface="Arial" charset="0"/>
              </a:rPr>
              <a:t>chorý</a:t>
            </a:r>
            <a:r>
              <a:rPr lang="hu-HU" sz="1600">
                <a:solidFill>
                  <a:srgbClr val="FFFFFF"/>
                </a:solidFill>
                <a:latin typeface="Arial" charset="0"/>
                <a:cs typeface="Arial" charset="0"/>
                <a:sym typeface="Arial" charset="0"/>
              </a:rPr>
              <a:t> č</a:t>
            </a:r>
            <a:r>
              <a:rPr lang="sk-SK" sz="1600">
                <a:solidFill>
                  <a:srgbClr val="FFFFFF"/>
                </a:solidFill>
                <a:latin typeface="Arial" charset="0"/>
                <a:cs typeface="Arial" charset="0"/>
                <a:sym typeface="Arial" charset="0"/>
              </a:rPr>
              <a:t>lovek</a:t>
            </a:r>
            <a:r>
              <a:rPr lang="en-US" sz="1600">
                <a:solidFill>
                  <a:srgbClr val="FFFFFF"/>
                </a:solidFill>
                <a:latin typeface="Arial" charset="0"/>
                <a:cs typeface="Arial" charset="0"/>
                <a:sym typeface="Arial" charset="0"/>
              </a:rPr>
              <a:t> </a:t>
            </a:r>
            <a:endParaRPr lang="hu-HU" sz="1600">
              <a:solidFill>
                <a:srgbClr val="FFFFFF"/>
              </a:solidFill>
              <a:latin typeface="Arial" charset="0"/>
              <a:cs typeface="Arial" charset="0"/>
              <a:sym typeface="Arial" charset="0"/>
            </a:endParaRPr>
          </a:p>
          <a:p>
            <a:pPr marL="39688"/>
            <a:r>
              <a:rPr lang="en-US" sz="1600">
                <a:solidFill>
                  <a:srgbClr val="FFFFFF"/>
                </a:solidFill>
                <a:latin typeface="Arial" charset="0"/>
                <a:cs typeface="Arial" charset="0"/>
                <a:sym typeface="Arial" charset="0"/>
              </a:rPr>
              <a:t>(</a:t>
            </a:r>
            <a:r>
              <a:rPr lang="sk-SK" sz="1600">
                <a:solidFill>
                  <a:srgbClr val="FFFFFF"/>
                </a:solidFill>
                <a:latin typeface="Arial" charset="0"/>
                <a:cs typeface="Arial" charset="0"/>
                <a:sym typeface="Arial" charset="0"/>
              </a:rPr>
              <a:t>napr.</a:t>
            </a:r>
            <a:r>
              <a:rPr lang="hu-HU" sz="1600">
                <a:solidFill>
                  <a:srgbClr val="FFFFFF"/>
                </a:solidFill>
                <a:latin typeface="Arial" charset="0"/>
                <a:cs typeface="Arial" charset="0"/>
                <a:sym typeface="Arial" charset="0"/>
              </a:rPr>
              <a:t> </a:t>
            </a:r>
            <a:r>
              <a:rPr lang="sk-SK" sz="1600">
                <a:solidFill>
                  <a:srgbClr val="FFFFFF"/>
                </a:solidFill>
                <a:latin typeface="Arial" charset="0"/>
                <a:cs typeface="Arial" charset="0"/>
                <a:sym typeface="Arial" charset="0"/>
              </a:rPr>
              <a:t>starší</a:t>
            </a:r>
            <a:r>
              <a:rPr lang="hu-HU" sz="1600">
                <a:solidFill>
                  <a:srgbClr val="FFFFFF"/>
                </a:solidFill>
                <a:latin typeface="Arial" charset="0"/>
                <a:cs typeface="Arial" charset="0"/>
                <a:sym typeface="Arial" charset="0"/>
              </a:rPr>
              <a:t> </a:t>
            </a:r>
            <a:r>
              <a:rPr lang="sk-SK" sz="1600">
                <a:solidFill>
                  <a:srgbClr val="FFFFFF"/>
                </a:solidFill>
                <a:latin typeface="Arial" charset="0"/>
                <a:cs typeface="Arial" charset="0"/>
                <a:sym typeface="Arial" charset="0"/>
              </a:rPr>
              <a:t>diabetik</a:t>
            </a:r>
            <a:r>
              <a:rPr lang="en-US" sz="1600">
                <a:solidFill>
                  <a:srgbClr val="FFFFFF"/>
                </a:solidFill>
                <a:latin typeface="Arial" charset="0"/>
                <a:cs typeface="Arial" charset="0"/>
                <a:sym typeface="Arial" charset="0"/>
              </a:rPr>
              <a:t>):</a:t>
            </a:r>
            <a:r>
              <a:rPr lang="en-US" sz="1400">
                <a:solidFill>
                  <a:srgbClr val="FFFFFF"/>
                </a:solidFill>
                <a:latin typeface="Arial" charset="0"/>
                <a:cs typeface="Arial" charset="0"/>
                <a:sym typeface="Arial" charset="0"/>
              </a:rPr>
              <a:t> </a:t>
            </a:r>
            <a:endParaRPr lang="hu-HU" sz="1400">
              <a:solidFill>
                <a:srgbClr val="FFFFFF"/>
              </a:solidFill>
              <a:latin typeface="Arial" charset="0"/>
              <a:cs typeface="Arial" charset="0"/>
              <a:sym typeface="Arial" charset="0"/>
            </a:endParaRPr>
          </a:p>
          <a:p>
            <a:pPr marL="39688"/>
            <a:endParaRPr lang="hu-HU" sz="1400">
              <a:solidFill>
                <a:srgbClr val="FFFFFF"/>
              </a:solidFill>
              <a:latin typeface="Arial" charset="0"/>
              <a:cs typeface="Arial" charset="0"/>
              <a:sym typeface="Arial" charset="0"/>
            </a:endParaRPr>
          </a:p>
          <a:p>
            <a:pPr marL="39688"/>
            <a:r>
              <a:rPr lang="sk-SK" sz="2400">
                <a:solidFill>
                  <a:srgbClr val="FFFFFF"/>
                </a:solidFill>
                <a:latin typeface="Arial" charset="0"/>
                <a:cs typeface="Arial" charset="0"/>
                <a:sym typeface="Arial" charset="0"/>
              </a:rPr>
              <a:t>     priemerne</a:t>
            </a:r>
          </a:p>
          <a:p>
            <a:pPr marL="39688"/>
            <a:endParaRPr lang="sk-SK" sz="1400">
              <a:solidFill>
                <a:srgbClr val="FFFFFF"/>
              </a:solidFill>
              <a:latin typeface="Arial" charset="0"/>
              <a:cs typeface="Arial" charset="0"/>
              <a:sym typeface="Arial" charset="0"/>
            </a:endParaRPr>
          </a:p>
          <a:p>
            <a:pPr marL="39688"/>
            <a:r>
              <a:rPr lang="hu-HU" sz="2400">
                <a:solidFill>
                  <a:srgbClr val="FFFFFF"/>
                </a:solidFill>
                <a:latin typeface="Arial" charset="0"/>
                <a:cs typeface="Arial" charset="0"/>
                <a:sym typeface="Arial" charset="0"/>
              </a:rPr>
              <a:t>   </a:t>
            </a:r>
            <a:r>
              <a:rPr lang="en-US" sz="2400">
                <a:solidFill>
                  <a:srgbClr val="FFFFFF"/>
                </a:solidFill>
                <a:latin typeface="Arial" charset="0"/>
                <a:cs typeface="Arial" charset="0"/>
                <a:sym typeface="Arial" charset="0"/>
              </a:rPr>
              <a:t>1 x 10 </a:t>
            </a:r>
            <a:r>
              <a:rPr lang="sk-SK" sz="2400">
                <a:solidFill>
                  <a:srgbClr val="FFFFFF"/>
                </a:solidFill>
                <a:latin typeface="Arial" charset="0"/>
                <a:cs typeface="Arial" charset="0"/>
                <a:sym typeface="Arial" charset="0"/>
              </a:rPr>
              <a:t>minút</a:t>
            </a:r>
            <a:r>
              <a:rPr lang="en-US" sz="1300">
                <a:solidFill>
                  <a:srgbClr val="FFFFFF"/>
                </a:solidFill>
                <a:latin typeface="Arial" charset="0"/>
                <a:cs typeface="Arial" charset="0"/>
                <a:sym typeface="Arial" charset="0"/>
              </a:rPr>
              <a:t> </a:t>
            </a:r>
          </a:p>
        </p:txBody>
      </p:sp>
      <p:sp>
        <p:nvSpPr>
          <p:cNvPr id="47118" name="Rectangle 13"/>
          <p:cNvSpPr>
            <a:spLocks/>
          </p:cNvSpPr>
          <p:nvPr/>
        </p:nvSpPr>
        <p:spPr bwMode="auto">
          <a:xfrm>
            <a:off x="884238" y="622300"/>
            <a:ext cx="5791200" cy="114300"/>
          </a:xfrm>
          <a:prstGeom prst="rect">
            <a:avLst/>
          </a:prstGeom>
          <a:noFill/>
          <a:ln w="9525">
            <a:noFill/>
            <a:miter lim="800000"/>
            <a:headEnd/>
            <a:tailEnd/>
          </a:ln>
        </p:spPr>
        <p:txBody>
          <a:bodyPr lIns="0" tIns="0" rIns="0" bIns="0" anchor="b"/>
          <a:lstStyle/>
          <a:p>
            <a:r>
              <a:rPr lang="en-US" sz="800" b="1">
                <a:solidFill>
                  <a:srgbClr val="B4B4B4"/>
                </a:solidFill>
                <a:latin typeface="Arial" charset="0"/>
                <a:cs typeface="Arial" charset="0"/>
                <a:sym typeface="Arial" charset="0"/>
              </a:rPr>
              <a:t>::  </a:t>
            </a:r>
            <a:r>
              <a:rPr lang="sk-SK" sz="800" b="1">
                <a:solidFill>
                  <a:srgbClr val="B4B4B4"/>
                </a:solidFill>
                <a:latin typeface="Arial" charset="0"/>
                <a:cs typeface="Arial" charset="0"/>
                <a:sym typeface="Arial" charset="0"/>
              </a:rPr>
              <a:t>WORLD OF </a:t>
            </a:r>
            <a:r>
              <a:rPr lang="hu-HU" sz="800" b="1">
                <a:solidFill>
                  <a:srgbClr val="B4B4B4"/>
                </a:solidFill>
                <a:latin typeface="Arial" charset="0"/>
                <a:cs typeface="Arial" charset="0"/>
                <a:sym typeface="Arial" charset="0"/>
              </a:rPr>
              <a:t>BEMER</a:t>
            </a:r>
            <a:r>
              <a:rPr lang="en-US" sz="800" b="1">
                <a:solidFill>
                  <a:srgbClr val="B4B4B4"/>
                </a:solidFill>
                <a:latin typeface="Arial" charset="0"/>
                <a:cs typeface="Arial" charset="0"/>
                <a:sym typeface="Arial" charset="0"/>
              </a:rPr>
              <a:t> :: </a:t>
            </a:r>
          </a:p>
        </p:txBody>
      </p:sp>
      <p:pic>
        <p:nvPicPr>
          <p:cNvPr id="47119" name="Bild 15" descr="Logo_BEMER_Group_RGB_neg_WEB_ZW.png"/>
          <p:cNvPicPr>
            <a:picLocks noChangeAspect="1"/>
          </p:cNvPicPr>
          <p:nvPr/>
        </p:nvPicPr>
        <p:blipFill>
          <a:blip r:embed="rId6" cstate="print"/>
          <a:srcRect/>
          <a:stretch>
            <a:fillRect/>
          </a:stretch>
        </p:blipFill>
        <p:spPr bwMode="auto">
          <a:xfrm>
            <a:off x="7000875" y="6208713"/>
            <a:ext cx="1838325" cy="481012"/>
          </a:xfrm>
          <a:prstGeom prst="rect">
            <a:avLst/>
          </a:prstGeom>
          <a:noFill/>
          <a:ln w="9525">
            <a:noFill/>
            <a:miter lim="800000"/>
            <a:headEnd/>
            <a:tailEnd/>
          </a:ln>
        </p:spPr>
      </p:pic>
      <p:pic>
        <p:nvPicPr>
          <p:cNvPr id="46102" name="iStock_000012237342HD1080-desktop.wmv">
            <a:hlinkClick r:id="" action="ppaction://media"/>
          </p:cNvPr>
          <p:cNvPicPr>
            <a:picLocks noRot="1" noChangeAspect="1" noChangeArrowheads="1"/>
          </p:cNvPicPr>
          <p:nvPr>
            <a:videoFile r:link="rId1"/>
          </p:nvPr>
        </p:nvPicPr>
        <p:blipFill>
          <a:blip r:embed="rId7" cstate="print"/>
          <a:srcRect/>
          <a:stretch>
            <a:fillRect/>
          </a:stretch>
        </p:blipFill>
        <p:spPr bwMode="auto">
          <a:xfrm>
            <a:off x="0" y="981075"/>
            <a:ext cx="6804025" cy="4013200"/>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00" fill="hold"/>
                                        <p:tgtEl>
                                          <p:spTgt spid="4610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610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1"/>
          <p:cNvSpPr>
            <a:spLocks/>
          </p:cNvSpPr>
          <p:nvPr/>
        </p:nvSpPr>
        <p:spPr bwMode="auto">
          <a:xfrm>
            <a:off x="0" y="0"/>
            <a:ext cx="9144000" cy="6858000"/>
          </a:xfrm>
          <a:prstGeom prst="rect">
            <a:avLst/>
          </a:prstGeom>
          <a:solidFill>
            <a:schemeClr val="accent1"/>
          </a:solidFill>
          <a:ln w="9525">
            <a:noFill/>
            <a:miter lim="800000"/>
            <a:headEnd/>
            <a:tailEnd/>
          </a:ln>
        </p:spPr>
        <p:txBody>
          <a:bodyPr lIns="0" tIns="0" rIns="0" bIns="0"/>
          <a:lstStyle/>
          <a:p>
            <a:endParaRPr lang="de-DE">
              <a:ea typeface="ヒラギノ角ゴ ProN W3"/>
              <a:cs typeface="ヒラギノ角ゴ ProN W3"/>
            </a:endParaRPr>
          </a:p>
        </p:txBody>
      </p:sp>
      <p:sp>
        <p:nvSpPr>
          <p:cNvPr id="162819" name="Rectangle 2"/>
          <p:cNvSpPr>
            <a:spLocks/>
          </p:cNvSpPr>
          <p:nvPr/>
        </p:nvSpPr>
        <p:spPr bwMode="auto">
          <a:xfrm>
            <a:off x="0" y="5964238"/>
            <a:ext cx="9153525" cy="893762"/>
          </a:xfrm>
          <a:prstGeom prst="rect">
            <a:avLst/>
          </a:prstGeom>
          <a:solidFill>
            <a:srgbClr val="3C3C3C"/>
          </a:solidFill>
          <a:ln w="9525">
            <a:noFill/>
            <a:miter lim="800000"/>
            <a:headEnd/>
            <a:tailEnd/>
          </a:ln>
        </p:spPr>
        <p:txBody>
          <a:bodyPr lIns="0" tIns="0" rIns="0" bIns="0"/>
          <a:lstStyle/>
          <a:p>
            <a:endParaRPr lang="de-DE">
              <a:ea typeface="ヒラギノ角ゴ ProN W3"/>
              <a:cs typeface="ヒラギノ角ゴ ProN W3"/>
            </a:endParaRPr>
          </a:p>
        </p:txBody>
      </p:sp>
      <p:sp>
        <p:nvSpPr>
          <p:cNvPr id="162820" name="Line 3"/>
          <p:cNvSpPr>
            <a:spLocks noChangeShapeType="1"/>
          </p:cNvSpPr>
          <p:nvPr/>
        </p:nvSpPr>
        <p:spPr bwMode="auto">
          <a:xfrm flipH="1">
            <a:off x="0" y="6858000"/>
            <a:ext cx="9153525" cy="1588"/>
          </a:xfrm>
          <a:prstGeom prst="line">
            <a:avLst/>
          </a:prstGeom>
          <a:noFill/>
          <a:ln w="50800">
            <a:solidFill>
              <a:srgbClr val="FF6400"/>
            </a:solidFill>
            <a:round/>
            <a:headEnd/>
            <a:tailEnd/>
          </a:ln>
        </p:spPr>
        <p:txBody>
          <a:bodyPr lIns="0" tIns="0" rIns="0" bIns="0"/>
          <a:lstStyle/>
          <a:p>
            <a:endParaRPr lang="sk-SK"/>
          </a:p>
        </p:txBody>
      </p:sp>
      <p:pic>
        <p:nvPicPr>
          <p:cNvPr id="162821" name="Picture 4"/>
          <p:cNvPicPr>
            <a:picLocks noChangeArrowheads="1"/>
          </p:cNvPicPr>
          <p:nvPr/>
        </p:nvPicPr>
        <p:blipFill>
          <a:blip r:embed="rId4" cstate="print"/>
          <a:srcRect/>
          <a:stretch>
            <a:fillRect/>
          </a:stretch>
        </p:blipFill>
        <p:spPr bwMode="auto">
          <a:xfrm>
            <a:off x="6919913" y="6197600"/>
            <a:ext cx="1838325" cy="481013"/>
          </a:xfrm>
          <a:prstGeom prst="rect">
            <a:avLst/>
          </a:prstGeom>
          <a:noFill/>
          <a:ln w="9525">
            <a:noFill/>
            <a:miter lim="800000"/>
            <a:headEnd/>
            <a:tailEnd/>
          </a:ln>
        </p:spPr>
      </p:pic>
      <p:pic>
        <p:nvPicPr>
          <p:cNvPr id="162822" name="Picture 5"/>
          <p:cNvPicPr>
            <a:picLocks noChangeArrowheads="1"/>
          </p:cNvPicPr>
          <p:nvPr/>
        </p:nvPicPr>
        <p:blipFill>
          <a:blip r:embed="rId5" cstate="print"/>
          <a:srcRect/>
          <a:stretch>
            <a:fillRect/>
          </a:stretch>
        </p:blipFill>
        <p:spPr bwMode="auto">
          <a:xfrm>
            <a:off x="874713" y="6445250"/>
            <a:ext cx="2295525" cy="100013"/>
          </a:xfrm>
          <a:prstGeom prst="rect">
            <a:avLst/>
          </a:prstGeom>
          <a:noFill/>
          <a:ln w="9525">
            <a:noFill/>
            <a:miter lim="800000"/>
            <a:headEnd/>
            <a:tailEnd/>
          </a:ln>
        </p:spPr>
      </p:pic>
      <p:sp>
        <p:nvSpPr>
          <p:cNvPr id="3" name="Line 6"/>
          <p:cNvSpPr>
            <a:spLocks noChangeShapeType="1"/>
          </p:cNvSpPr>
          <p:nvPr/>
        </p:nvSpPr>
        <p:spPr bwMode="auto">
          <a:xfrm rot="10800000" flipH="1">
            <a:off x="803275" y="0"/>
            <a:ext cx="0" cy="714375"/>
          </a:xfrm>
          <a:prstGeom prst="line">
            <a:avLst/>
          </a:prstGeom>
          <a:noFill/>
          <a:ln w="12700">
            <a:solidFill>
              <a:srgbClr val="626464"/>
            </a:solidFill>
            <a:round/>
            <a:headEnd/>
            <a:tailEnd/>
          </a:ln>
          <a:effectLst>
            <a:outerShdw blurRad="38100" dist="25399" dir="5400000" algn="ctr" rotWithShape="0">
              <a:schemeClr val="bg2">
                <a:alpha val="37996"/>
              </a:schemeClr>
            </a:outerShdw>
          </a:effectLst>
          <a:extLst/>
        </p:spPr>
        <p:txBody>
          <a:bodyPr lIns="0" tIns="0" rIns="0" bIns="0"/>
          <a:lstStyle/>
          <a:p>
            <a:pPr>
              <a:defRPr/>
            </a:pPr>
            <a:endParaRPr lang="en-GB">
              <a:latin typeface="Gill Sans" charset="0"/>
              <a:ea typeface="+mn-ea"/>
              <a:cs typeface="+mn-cs"/>
              <a:sym typeface="Gill Sans" charset="0"/>
            </a:endParaRPr>
          </a:p>
        </p:txBody>
      </p:sp>
      <p:sp>
        <p:nvSpPr>
          <p:cNvPr id="162824" name="Line 7"/>
          <p:cNvSpPr>
            <a:spLocks noChangeShapeType="1"/>
          </p:cNvSpPr>
          <p:nvPr/>
        </p:nvSpPr>
        <p:spPr bwMode="auto">
          <a:xfrm flipH="1">
            <a:off x="-6350" y="5973763"/>
            <a:ext cx="9156700" cy="1587"/>
          </a:xfrm>
          <a:prstGeom prst="line">
            <a:avLst/>
          </a:prstGeom>
          <a:noFill/>
          <a:ln w="25400">
            <a:solidFill>
              <a:srgbClr val="626464"/>
            </a:solidFill>
            <a:round/>
            <a:headEnd/>
            <a:tailEnd/>
          </a:ln>
        </p:spPr>
        <p:txBody>
          <a:bodyPr lIns="0" tIns="0" rIns="0" bIns="0"/>
          <a:lstStyle/>
          <a:p>
            <a:endParaRPr lang="sk-SK"/>
          </a:p>
        </p:txBody>
      </p:sp>
      <p:sp>
        <p:nvSpPr>
          <p:cNvPr id="162825" name="Rectangle 8"/>
          <p:cNvSpPr>
            <a:spLocks/>
          </p:cNvSpPr>
          <p:nvPr/>
        </p:nvSpPr>
        <p:spPr bwMode="auto">
          <a:xfrm>
            <a:off x="9525" y="1111250"/>
            <a:ext cx="9134475" cy="4816475"/>
          </a:xfrm>
          <a:prstGeom prst="rect">
            <a:avLst/>
          </a:prstGeom>
          <a:solidFill>
            <a:srgbClr val="000000"/>
          </a:solidFill>
          <a:ln w="25400">
            <a:solidFill>
              <a:schemeClr val="tx1"/>
            </a:solidFill>
            <a:round/>
            <a:headEnd/>
            <a:tailEnd/>
          </a:ln>
        </p:spPr>
        <p:txBody>
          <a:bodyPr lIns="0" tIns="0" rIns="0" bIns="0"/>
          <a:lstStyle/>
          <a:p>
            <a:endParaRPr lang="de-DE">
              <a:ea typeface="ヒラギノ角ゴ ProN W3"/>
              <a:cs typeface="ヒラギノ角ゴ ProN W3"/>
            </a:endParaRPr>
          </a:p>
        </p:txBody>
      </p:sp>
      <p:sp>
        <p:nvSpPr>
          <p:cNvPr id="162826" name="Line 16"/>
          <p:cNvSpPr>
            <a:spLocks noChangeShapeType="1"/>
          </p:cNvSpPr>
          <p:nvPr/>
        </p:nvSpPr>
        <p:spPr bwMode="auto">
          <a:xfrm>
            <a:off x="2195513" y="723900"/>
            <a:ext cx="6948487" cy="41275"/>
          </a:xfrm>
          <a:prstGeom prst="line">
            <a:avLst/>
          </a:prstGeom>
          <a:noFill/>
          <a:ln w="12700">
            <a:solidFill>
              <a:srgbClr val="626464"/>
            </a:solidFill>
            <a:round/>
            <a:headEnd/>
            <a:tailEnd/>
          </a:ln>
        </p:spPr>
        <p:txBody>
          <a:bodyPr lIns="0" tIns="0" rIns="0" bIns="0"/>
          <a:lstStyle/>
          <a:p>
            <a:endParaRPr lang="sk-SK"/>
          </a:p>
        </p:txBody>
      </p:sp>
      <p:sp>
        <p:nvSpPr>
          <p:cNvPr id="162827" name="Rectangle 13"/>
          <p:cNvSpPr>
            <a:spLocks/>
          </p:cNvSpPr>
          <p:nvPr/>
        </p:nvSpPr>
        <p:spPr bwMode="auto">
          <a:xfrm>
            <a:off x="884238" y="622300"/>
            <a:ext cx="5791200" cy="114300"/>
          </a:xfrm>
          <a:prstGeom prst="rect">
            <a:avLst/>
          </a:prstGeom>
          <a:noFill/>
          <a:ln w="9525">
            <a:noFill/>
            <a:miter lim="800000"/>
            <a:headEnd/>
            <a:tailEnd/>
          </a:ln>
        </p:spPr>
        <p:txBody>
          <a:bodyPr lIns="0" tIns="0" rIns="0" bIns="0" anchor="b"/>
          <a:lstStyle/>
          <a:p>
            <a:r>
              <a:rPr lang="en-US" sz="800" b="1">
                <a:solidFill>
                  <a:srgbClr val="B4B4B4"/>
                </a:solidFill>
                <a:latin typeface="Arial" charset="0"/>
                <a:cs typeface="Arial" charset="0"/>
                <a:sym typeface="Arial" charset="0"/>
              </a:rPr>
              <a:t>::  </a:t>
            </a:r>
            <a:r>
              <a:rPr lang="hu-HU" sz="800" b="1">
                <a:solidFill>
                  <a:srgbClr val="B4B4B4"/>
                </a:solidFill>
                <a:latin typeface="Arial" charset="0"/>
                <a:cs typeface="Arial" charset="0"/>
                <a:sym typeface="Arial" charset="0"/>
              </a:rPr>
              <a:t>WORLD OF BEMER</a:t>
            </a:r>
            <a:r>
              <a:rPr lang="en-US" sz="800" b="1">
                <a:solidFill>
                  <a:srgbClr val="B4B4B4"/>
                </a:solidFill>
                <a:latin typeface="Arial" charset="0"/>
                <a:cs typeface="Arial" charset="0"/>
                <a:sym typeface="Arial" charset="0"/>
              </a:rPr>
              <a:t> :: </a:t>
            </a:r>
          </a:p>
        </p:txBody>
      </p:sp>
      <p:pic>
        <p:nvPicPr>
          <p:cNvPr id="162828" name="Bild 15" descr="Logo_BEMER_Group_RGB_neg_WEB_ZW.png"/>
          <p:cNvPicPr>
            <a:picLocks noChangeAspect="1"/>
          </p:cNvPicPr>
          <p:nvPr/>
        </p:nvPicPr>
        <p:blipFill>
          <a:blip r:embed="rId6" cstate="print"/>
          <a:srcRect/>
          <a:stretch>
            <a:fillRect/>
          </a:stretch>
        </p:blipFill>
        <p:spPr bwMode="auto">
          <a:xfrm>
            <a:off x="7000875" y="6208713"/>
            <a:ext cx="1838325" cy="481012"/>
          </a:xfrm>
          <a:prstGeom prst="rect">
            <a:avLst/>
          </a:prstGeom>
          <a:noFill/>
          <a:ln w="9525">
            <a:noFill/>
            <a:miter lim="800000"/>
            <a:headEnd/>
            <a:tailEnd/>
          </a:ln>
        </p:spPr>
      </p:pic>
      <p:sp>
        <p:nvSpPr>
          <p:cNvPr id="162830" name="Rectangle 16"/>
          <p:cNvSpPr>
            <a:spLocks/>
          </p:cNvSpPr>
          <p:nvPr/>
        </p:nvSpPr>
        <p:spPr bwMode="auto">
          <a:xfrm>
            <a:off x="2232025" y="260350"/>
            <a:ext cx="6911975" cy="504825"/>
          </a:xfrm>
          <a:prstGeom prst="rect">
            <a:avLst/>
          </a:prstGeom>
          <a:noFill/>
          <a:ln w="9525">
            <a:noFill/>
            <a:miter lim="800000"/>
            <a:headEnd/>
            <a:tailEnd/>
          </a:ln>
        </p:spPr>
        <p:txBody>
          <a:bodyPr lIns="0" tIns="0" rIns="0" bIns="0" anchor="b"/>
          <a:lstStyle/>
          <a:p>
            <a:r>
              <a:rPr lang="sk-SK" sz="2400" dirty="0" smtClean="0">
                <a:solidFill>
                  <a:srgbClr val="FFFFFF"/>
                </a:solidFill>
                <a:latin typeface="Calibri" pitchFamily="34" charset="0"/>
                <a:cs typeface="Arial" charset="0"/>
              </a:rPr>
              <a:t>Prof. </a:t>
            </a:r>
            <a:r>
              <a:rPr lang="de-DE" sz="2400" dirty="0" smtClean="0">
                <a:solidFill>
                  <a:srgbClr val="FFFFFF"/>
                </a:solidFill>
                <a:latin typeface="Calibri" pitchFamily="34" charset="0"/>
                <a:cs typeface="Arial" charset="0"/>
              </a:rPr>
              <a:t>Dr</a:t>
            </a:r>
            <a:r>
              <a:rPr lang="de-DE" sz="2400" dirty="0">
                <a:solidFill>
                  <a:srgbClr val="FFFFFF"/>
                </a:solidFill>
                <a:latin typeface="Calibri" pitchFamily="34" charset="0"/>
                <a:cs typeface="Arial" charset="0"/>
              </a:rPr>
              <a:t>. med. R. Klopp </a:t>
            </a:r>
            <a:r>
              <a:rPr lang="sk-SK" sz="2400" dirty="0" smtClean="0">
                <a:solidFill>
                  <a:srgbClr val="FFFFFF"/>
                </a:solidFill>
                <a:latin typeface="Calibri" pitchFamily="34" charset="0"/>
                <a:cs typeface="Arial" charset="0"/>
              </a:rPr>
              <a:t>- Inštitút</a:t>
            </a:r>
            <a:r>
              <a:rPr lang="hu-HU" sz="2400" dirty="0" smtClean="0">
                <a:solidFill>
                  <a:srgbClr val="FFFFFF"/>
                </a:solidFill>
                <a:latin typeface="Calibri" pitchFamily="34" charset="0"/>
                <a:cs typeface="Arial" charset="0"/>
              </a:rPr>
              <a:t> </a:t>
            </a:r>
            <a:r>
              <a:rPr lang="sk-SK" sz="2400" dirty="0">
                <a:solidFill>
                  <a:srgbClr val="FFFFFF"/>
                </a:solidFill>
                <a:latin typeface="Calibri" pitchFamily="34" charset="0"/>
                <a:cs typeface="Arial" charset="0"/>
              </a:rPr>
              <a:t>pre</a:t>
            </a:r>
            <a:r>
              <a:rPr lang="hu-HU" sz="2400" dirty="0">
                <a:solidFill>
                  <a:srgbClr val="FFFFFF"/>
                </a:solidFill>
                <a:latin typeface="Calibri" pitchFamily="34" charset="0"/>
                <a:cs typeface="Arial" charset="0"/>
              </a:rPr>
              <a:t> </a:t>
            </a:r>
            <a:r>
              <a:rPr lang="hu-HU" sz="2400" dirty="0" err="1">
                <a:solidFill>
                  <a:srgbClr val="FFFFFF"/>
                </a:solidFill>
                <a:latin typeface="Calibri" pitchFamily="34" charset="0"/>
                <a:cs typeface="Arial" charset="0"/>
              </a:rPr>
              <a:t>mikrocirkuláciu</a:t>
            </a:r>
            <a:r>
              <a:rPr lang="hu-HU" sz="2400" dirty="0">
                <a:solidFill>
                  <a:srgbClr val="FFFFFF"/>
                </a:solidFill>
                <a:latin typeface="Calibri" pitchFamily="34" charset="0"/>
                <a:cs typeface="Arial" charset="0"/>
              </a:rPr>
              <a:t> v </a:t>
            </a:r>
            <a:r>
              <a:rPr lang="sk-SK" sz="2400" dirty="0">
                <a:solidFill>
                  <a:srgbClr val="FFFFFF"/>
                </a:solidFill>
                <a:latin typeface="Calibri" pitchFamily="34" charset="0"/>
                <a:cs typeface="Arial" charset="0"/>
              </a:rPr>
              <a:t>Berlíne</a:t>
            </a:r>
          </a:p>
        </p:txBody>
      </p:sp>
      <p:pic>
        <p:nvPicPr>
          <p:cNvPr id="162831" name="Picture 7"/>
          <p:cNvPicPr>
            <a:picLocks noChangeAspect="1"/>
          </p:cNvPicPr>
          <p:nvPr/>
        </p:nvPicPr>
        <p:blipFill>
          <a:blip r:embed="rId7" cstate="print"/>
          <a:srcRect/>
          <a:stretch>
            <a:fillRect/>
          </a:stretch>
        </p:blipFill>
        <p:spPr bwMode="auto">
          <a:xfrm>
            <a:off x="23813" y="1125538"/>
            <a:ext cx="3219450" cy="4810125"/>
          </a:xfrm>
          <a:prstGeom prst="rect">
            <a:avLst/>
          </a:prstGeom>
          <a:noFill/>
          <a:ln w="9525">
            <a:noFill/>
            <a:miter lim="800000"/>
            <a:headEnd/>
            <a:tailEnd/>
          </a:ln>
        </p:spPr>
      </p:pic>
      <p:graphicFrame>
        <p:nvGraphicFramePr>
          <p:cNvPr id="162832" name="Object 16"/>
          <p:cNvGraphicFramePr>
            <a:graphicFrameLocks noChangeAspect="1"/>
          </p:cNvGraphicFramePr>
          <p:nvPr/>
        </p:nvGraphicFramePr>
        <p:xfrm>
          <a:off x="3348038" y="1138238"/>
          <a:ext cx="5832475" cy="4838700"/>
        </p:xfrm>
        <a:graphic>
          <a:graphicData uri="http://schemas.openxmlformats.org/presentationml/2006/ole">
            <p:oleObj spid="_x0000_s1026" name="Document" r:id="rId8" imgW="10250331" imgH="11622122" progId="Word.Document.12">
              <p:link updateAutomatic="1"/>
            </p:oleObj>
          </a:graphicData>
        </a:graphic>
      </p:graphicFrame>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Line 6"/>
          <p:cNvSpPr>
            <a:spLocks noChangeShapeType="1"/>
          </p:cNvSpPr>
          <p:nvPr/>
        </p:nvSpPr>
        <p:spPr bwMode="auto">
          <a:xfrm rot="10800000">
            <a:off x="3019425" y="2325688"/>
            <a:ext cx="6124575" cy="0"/>
          </a:xfrm>
          <a:prstGeom prst="line">
            <a:avLst/>
          </a:prstGeom>
          <a:noFill/>
          <a:ln w="12700">
            <a:solidFill>
              <a:srgbClr val="FFFFFF"/>
            </a:solidFill>
            <a:round/>
            <a:headEnd/>
            <a:tailEnd/>
          </a:ln>
          <a:effectLst>
            <a:outerShdw dist="19999" dir="5400000" algn="ctr" rotWithShape="0">
              <a:schemeClr val="bg2">
                <a:alpha val="37999"/>
              </a:schemeClr>
            </a:outerShdw>
          </a:effectLst>
        </p:spPr>
        <p:txBody>
          <a:bodyPr lIns="64283" tIns="32142" rIns="64283" bIns="32142"/>
          <a:lstStyle/>
          <a:p>
            <a:pPr defTabSz="457200">
              <a:defRPr/>
            </a:pPr>
            <a:endParaRPr lang="hu-HU" sz="2400">
              <a:solidFill>
                <a:schemeClr val="tx1"/>
              </a:solidFill>
              <a:latin typeface="Arial" charset="0"/>
              <a:ea typeface="ＭＳ Ｐゴシック" charset="-128"/>
              <a:cs typeface="+mn-cs"/>
              <a:sym typeface="Gill Sans" pitchFamily="-72" charset="0"/>
            </a:endParaRPr>
          </a:p>
        </p:txBody>
      </p:sp>
      <p:pic>
        <p:nvPicPr>
          <p:cNvPr id="58370" name="Bild 6" descr="Folie1.png"/>
          <p:cNvPicPr>
            <a:picLocks noChangeAspect="1"/>
          </p:cNvPicPr>
          <p:nvPr/>
        </p:nvPicPr>
        <p:blipFill>
          <a:blip r:embed="rId3" cstate="print"/>
          <a:srcRect/>
          <a:stretch>
            <a:fillRect/>
          </a:stretch>
        </p:blipFill>
        <p:spPr bwMode="auto">
          <a:xfrm>
            <a:off x="0" y="0"/>
            <a:ext cx="9144000" cy="1028700"/>
          </a:xfrm>
          <a:prstGeom prst="rect">
            <a:avLst/>
          </a:prstGeom>
          <a:noFill/>
          <a:ln w="9525">
            <a:noFill/>
            <a:miter lim="800000"/>
            <a:headEnd/>
            <a:tailEnd/>
          </a:ln>
        </p:spPr>
      </p:pic>
      <p:pic>
        <p:nvPicPr>
          <p:cNvPr id="58371" name="Bild 26" descr="BEMER_Signal_orange_01.png"/>
          <p:cNvPicPr>
            <a:picLocks noChangeAspect="1"/>
          </p:cNvPicPr>
          <p:nvPr/>
        </p:nvPicPr>
        <p:blipFill>
          <a:blip r:embed="rId4" cstate="print"/>
          <a:srcRect/>
          <a:stretch>
            <a:fillRect/>
          </a:stretch>
        </p:blipFill>
        <p:spPr bwMode="auto">
          <a:xfrm>
            <a:off x="1846263" y="981075"/>
            <a:ext cx="7297737" cy="5157788"/>
          </a:xfrm>
          <a:prstGeom prst="rect">
            <a:avLst/>
          </a:prstGeom>
          <a:noFill/>
          <a:ln w="9525">
            <a:noFill/>
            <a:miter lim="800000"/>
            <a:headEnd/>
            <a:tailEnd/>
          </a:ln>
        </p:spPr>
      </p:pic>
      <p:sp>
        <p:nvSpPr>
          <p:cNvPr id="9" name="Rectangle 10"/>
          <p:cNvSpPr>
            <a:spLocks noChangeArrowheads="1"/>
          </p:cNvSpPr>
          <p:nvPr/>
        </p:nvSpPr>
        <p:spPr bwMode="auto">
          <a:xfrm>
            <a:off x="0" y="3636963"/>
            <a:ext cx="5181600" cy="1409700"/>
          </a:xfrm>
          <a:prstGeom prst="rect">
            <a:avLst/>
          </a:prstGeom>
          <a:solidFill>
            <a:srgbClr val="3C3C3C">
              <a:alpha val="65097"/>
            </a:srgbClr>
          </a:solidFill>
          <a:ln w="9525">
            <a:noFill/>
            <a:miter lim="800000"/>
            <a:headEnd/>
            <a:tailEnd/>
          </a:ln>
          <a:effectLst>
            <a:outerShdw dist="38100" dir="2700000" algn="tl" rotWithShape="0">
              <a:srgbClr val="808080">
                <a:alpha val="42999"/>
              </a:srgbClr>
            </a:outerShdw>
          </a:effectLst>
        </p:spPr>
        <p:txBody>
          <a:bodyPr wrap="none" lIns="64287" tIns="32144" rIns="64287" bIns="32144" anchor="ctr"/>
          <a:lstStyle/>
          <a:p>
            <a:pPr defTabSz="457200">
              <a:defRPr/>
            </a:pPr>
            <a:endParaRPr lang="hu-HU" sz="1800">
              <a:solidFill>
                <a:schemeClr val="tx1"/>
              </a:solidFill>
              <a:latin typeface="Arial" pitchFamily="-72" charset="0"/>
              <a:ea typeface="ヒラギノ角ゴ ProN W3" pitchFamily="-72" charset="-128"/>
              <a:cs typeface="+mn-cs"/>
              <a:sym typeface="Arial" pitchFamily="-72" charset="0"/>
            </a:endParaRPr>
          </a:p>
        </p:txBody>
      </p:sp>
      <p:sp>
        <p:nvSpPr>
          <p:cNvPr id="10" name="Rectangle 3"/>
          <p:cNvSpPr>
            <a:spLocks/>
          </p:cNvSpPr>
          <p:nvPr/>
        </p:nvSpPr>
        <p:spPr bwMode="auto">
          <a:xfrm>
            <a:off x="0" y="2773363"/>
            <a:ext cx="5181600" cy="884237"/>
          </a:xfrm>
          <a:prstGeom prst="rect">
            <a:avLst/>
          </a:prstGeom>
          <a:solidFill>
            <a:srgbClr val="3C3C3C">
              <a:alpha val="74901"/>
            </a:srgbClr>
          </a:solidFill>
          <a:ln w="9525">
            <a:noFill/>
            <a:miter lim="800000"/>
            <a:headEnd/>
            <a:tailEnd/>
          </a:ln>
          <a:effectLst>
            <a:outerShdw dist="38100" dir="2700000" algn="ctr" rotWithShape="0">
              <a:schemeClr val="bg2">
                <a:alpha val="42999"/>
              </a:schemeClr>
            </a:outerShdw>
          </a:effectLst>
        </p:spPr>
        <p:txBody>
          <a:bodyPr lIns="0" tIns="0" rIns="0" bIns="0"/>
          <a:lstStyle/>
          <a:p>
            <a:pPr defTabSz="457200">
              <a:defRPr/>
            </a:pPr>
            <a:endParaRPr lang="hu-HU" sz="1800">
              <a:solidFill>
                <a:schemeClr val="tx1"/>
              </a:solidFill>
              <a:latin typeface="Arial" pitchFamily="-72" charset="0"/>
              <a:ea typeface="ヒラギノ角ゴ ProN W3" pitchFamily="-72" charset="-128"/>
              <a:cs typeface="+mn-cs"/>
              <a:sym typeface="Gill Sans" pitchFamily="-72" charset="0"/>
            </a:endParaRPr>
          </a:p>
        </p:txBody>
      </p:sp>
      <p:sp>
        <p:nvSpPr>
          <p:cNvPr id="58374" name="Line 5"/>
          <p:cNvSpPr>
            <a:spLocks noChangeShapeType="1"/>
          </p:cNvSpPr>
          <p:nvPr/>
        </p:nvSpPr>
        <p:spPr bwMode="auto">
          <a:xfrm rot="10800000" flipH="1">
            <a:off x="4352925" y="2749550"/>
            <a:ext cx="0" cy="895350"/>
          </a:xfrm>
          <a:prstGeom prst="line">
            <a:avLst/>
          </a:prstGeom>
          <a:noFill/>
          <a:ln w="12700">
            <a:noFill/>
            <a:round/>
            <a:headEnd/>
            <a:tailEnd/>
          </a:ln>
        </p:spPr>
        <p:txBody>
          <a:bodyPr lIns="64283" tIns="32142" rIns="64283" bIns="32142"/>
          <a:lstStyle/>
          <a:p>
            <a:endParaRPr lang="sk-SK"/>
          </a:p>
        </p:txBody>
      </p:sp>
      <p:sp>
        <p:nvSpPr>
          <p:cNvPr id="58375" name="Line 6"/>
          <p:cNvSpPr>
            <a:spLocks noChangeShapeType="1"/>
          </p:cNvSpPr>
          <p:nvPr/>
        </p:nvSpPr>
        <p:spPr bwMode="auto">
          <a:xfrm rot="10800000">
            <a:off x="0" y="2743200"/>
            <a:ext cx="4343400" cy="6350"/>
          </a:xfrm>
          <a:prstGeom prst="line">
            <a:avLst/>
          </a:prstGeom>
          <a:noFill/>
          <a:ln w="12700">
            <a:solidFill>
              <a:srgbClr val="FFFFFF"/>
            </a:solidFill>
            <a:round/>
            <a:headEnd/>
            <a:tailEnd/>
          </a:ln>
        </p:spPr>
        <p:txBody>
          <a:bodyPr lIns="64283" tIns="32142" rIns="64283" bIns="32142"/>
          <a:lstStyle/>
          <a:p>
            <a:endParaRPr lang="sk-SK"/>
          </a:p>
        </p:txBody>
      </p:sp>
      <p:sp>
        <p:nvSpPr>
          <p:cNvPr id="58376" name="Rectangle 16"/>
          <p:cNvSpPr>
            <a:spLocks/>
          </p:cNvSpPr>
          <p:nvPr/>
        </p:nvSpPr>
        <p:spPr bwMode="auto">
          <a:xfrm>
            <a:off x="0" y="2781300"/>
            <a:ext cx="5457825" cy="803275"/>
          </a:xfrm>
          <a:prstGeom prst="rect">
            <a:avLst/>
          </a:prstGeom>
          <a:noFill/>
          <a:ln w="9525">
            <a:noFill/>
            <a:miter lim="800000"/>
            <a:headEnd/>
            <a:tailEnd/>
          </a:ln>
        </p:spPr>
        <p:txBody>
          <a:bodyPr lIns="0" tIns="0" rIns="0" bIns="0" anchor="b"/>
          <a:lstStyle/>
          <a:p>
            <a:pPr algn="ctr" defTabSz="457200"/>
            <a:r>
              <a:rPr lang="hu-HU" sz="2600">
                <a:solidFill>
                  <a:schemeClr val="bg1"/>
                </a:solidFill>
                <a:latin typeface="Calibri" pitchFamily="34" charset="0"/>
                <a:ea typeface="ヒラギノ角ゴ ProN W3"/>
                <a:cs typeface="ヒラギノ角ゴ ProN W3"/>
              </a:rPr>
              <a:t>Technológia </a:t>
            </a:r>
            <a:r>
              <a:rPr lang="de-CH" sz="2600">
                <a:solidFill>
                  <a:schemeClr val="bg1"/>
                </a:solidFill>
                <a:latin typeface="Calibri" pitchFamily="34" charset="0"/>
                <a:ea typeface="ヒラギノ角ゴ ProN W3"/>
                <a:cs typeface="ヒラギノ角ゴ ProN W3"/>
              </a:rPr>
              <a:t>BEMER</a:t>
            </a:r>
            <a:r>
              <a:rPr lang="en-US" sz="2600">
                <a:solidFill>
                  <a:schemeClr val="bg1"/>
                </a:solidFill>
                <a:latin typeface="Calibri" pitchFamily="34" charset="0"/>
                <a:ea typeface="ヒラギノ角ゴ ProN W3"/>
                <a:cs typeface="ヒラギノ角ゴ ProN W3"/>
              </a:rPr>
              <a:t>–</a:t>
            </a:r>
            <a:r>
              <a:rPr lang="de-CH" sz="2600">
                <a:solidFill>
                  <a:schemeClr val="bg1"/>
                </a:solidFill>
                <a:latin typeface="Calibri" pitchFamily="34" charset="0"/>
                <a:ea typeface="ヒラギノ角ゴ ProN W3"/>
                <a:cs typeface="ヒラギノ角ゴ ProN W3"/>
              </a:rPr>
              <a:t> 5 </a:t>
            </a:r>
            <a:r>
              <a:rPr lang="sk-SK" sz="2600">
                <a:solidFill>
                  <a:schemeClr val="bg1"/>
                </a:solidFill>
                <a:latin typeface="Calibri" pitchFamily="34" charset="0"/>
                <a:ea typeface="ヒラギノ角ゴ ProN W3"/>
                <a:cs typeface="ヒラギノ角ゴ ProN W3"/>
              </a:rPr>
              <a:t>svetových</a:t>
            </a:r>
            <a:r>
              <a:rPr lang="hu-HU" sz="2600">
                <a:solidFill>
                  <a:schemeClr val="bg1"/>
                </a:solidFill>
                <a:latin typeface="Calibri" pitchFamily="34" charset="0"/>
                <a:ea typeface="ヒラギノ角ゴ ProN W3"/>
                <a:cs typeface="ヒラギノ角ゴ ProN W3"/>
              </a:rPr>
              <a:t> patentov</a:t>
            </a:r>
            <a:endParaRPr lang="de-DE" sz="2600">
              <a:solidFill>
                <a:schemeClr val="bg1"/>
              </a:solidFill>
              <a:latin typeface="Calibri" pitchFamily="34" charset="0"/>
              <a:ea typeface="ヒラギノ角ゴ ProN W3"/>
              <a:cs typeface="ヒラギノ角ゴ ProN W3"/>
            </a:endParaRPr>
          </a:p>
        </p:txBody>
      </p:sp>
      <p:sp>
        <p:nvSpPr>
          <p:cNvPr id="58377" name="Rechteck 9"/>
          <p:cNvSpPr>
            <a:spLocks noChangeArrowheads="1"/>
          </p:cNvSpPr>
          <p:nvPr/>
        </p:nvSpPr>
        <p:spPr bwMode="auto">
          <a:xfrm>
            <a:off x="468313" y="3933825"/>
            <a:ext cx="4679950" cy="1435100"/>
          </a:xfrm>
          <a:prstGeom prst="rect">
            <a:avLst/>
          </a:prstGeom>
          <a:noFill/>
          <a:ln w="9525">
            <a:noFill/>
            <a:miter lim="800000"/>
            <a:headEnd/>
            <a:tailEnd/>
          </a:ln>
        </p:spPr>
        <p:txBody>
          <a:bodyPr lIns="64287" tIns="32144" rIns="64287" bIns="32144">
            <a:spAutoFit/>
          </a:bodyPr>
          <a:lstStyle/>
          <a:p>
            <a:pPr defTabSz="457200"/>
            <a:r>
              <a:rPr lang="sk-SK" sz="1500">
                <a:solidFill>
                  <a:schemeClr val="bg1"/>
                </a:solidFill>
                <a:latin typeface="Arial" charset="0"/>
              </a:rPr>
              <a:t>Intenzita</a:t>
            </a:r>
            <a:r>
              <a:rPr lang="de-DE" sz="1500">
                <a:solidFill>
                  <a:schemeClr val="bg1"/>
                </a:solidFill>
                <a:latin typeface="Arial" charset="0"/>
              </a:rPr>
              <a:t>: </a:t>
            </a:r>
            <a:r>
              <a:rPr lang="hu-HU" sz="1500">
                <a:solidFill>
                  <a:schemeClr val="bg1"/>
                </a:solidFill>
                <a:latin typeface="Arial" charset="0"/>
              </a:rPr>
              <a:t>B. BODY </a:t>
            </a:r>
            <a:r>
              <a:rPr lang="de-DE" sz="1500">
                <a:solidFill>
                  <a:schemeClr val="bg1"/>
                </a:solidFill>
                <a:latin typeface="Arial" charset="0"/>
              </a:rPr>
              <a:t>3,5 – 35</a:t>
            </a:r>
            <a:r>
              <a:rPr lang="hu-HU" sz="1500">
                <a:solidFill>
                  <a:schemeClr val="bg1"/>
                </a:solidFill>
                <a:latin typeface="Arial" charset="0"/>
              </a:rPr>
              <a:t> (50)</a:t>
            </a:r>
            <a:r>
              <a:rPr lang="de-DE" sz="1500">
                <a:solidFill>
                  <a:schemeClr val="bg1"/>
                </a:solidFill>
                <a:latin typeface="Arial" charset="0"/>
              </a:rPr>
              <a:t> µT</a:t>
            </a:r>
            <a:endParaRPr lang="hu-HU" sz="1500">
              <a:solidFill>
                <a:schemeClr val="bg1"/>
              </a:solidFill>
              <a:latin typeface="Arial" charset="0"/>
            </a:endParaRPr>
          </a:p>
          <a:p>
            <a:pPr defTabSz="457200"/>
            <a:r>
              <a:rPr lang="hu-HU" sz="1500">
                <a:solidFill>
                  <a:schemeClr val="bg1"/>
                </a:solidFill>
                <a:latin typeface="Arial" charset="0"/>
              </a:rPr>
              <a:t>	       B. SPOT a B. PAD 10</a:t>
            </a:r>
            <a:r>
              <a:rPr lang="de-DE" sz="1500">
                <a:solidFill>
                  <a:schemeClr val="bg1"/>
                </a:solidFill>
                <a:latin typeface="Arial" charset="0"/>
              </a:rPr>
              <a:t> – </a:t>
            </a:r>
            <a:r>
              <a:rPr lang="hu-HU" sz="1500">
                <a:solidFill>
                  <a:schemeClr val="bg1"/>
                </a:solidFill>
                <a:latin typeface="Arial" charset="0"/>
              </a:rPr>
              <a:t>100 (150)</a:t>
            </a:r>
            <a:r>
              <a:rPr lang="de-DE" sz="1500">
                <a:solidFill>
                  <a:schemeClr val="bg1"/>
                </a:solidFill>
                <a:latin typeface="Arial" charset="0"/>
              </a:rPr>
              <a:t> µT </a:t>
            </a:r>
            <a:br>
              <a:rPr lang="de-DE" sz="1500">
                <a:solidFill>
                  <a:schemeClr val="bg1"/>
                </a:solidFill>
                <a:latin typeface="Arial" charset="0"/>
              </a:rPr>
            </a:br>
            <a:r>
              <a:rPr lang="sk-SK" sz="1500">
                <a:solidFill>
                  <a:schemeClr val="bg1"/>
                </a:solidFill>
                <a:latin typeface="Arial" charset="0"/>
              </a:rPr>
              <a:t>Magnetické</a:t>
            </a:r>
            <a:r>
              <a:rPr lang="hu-HU" sz="1500">
                <a:solidFill>
                  <a:schemeClr val="bg1"/>
                </a:solidFill>
                <a:latin typeface="Arial" charset="0"/>
              </a:rPr>
              <a:t> </a:t>
            </a:r>
            <a:r>
              <a:rPr lang="sk-SK" sz="1500">
                <a:solidFill>
                  <a:schemeClr val="bg1"/>
                </a:solidFill>
                <a:latin typeface="Arial" charset="0"/>
              </a:rPr>
              <a:t>pole</a:t>
            </a:r>
            <a:r>
              <a:rPr lang="hu-HU" sz="1500">
                <a:solidFill>
                  <a:schemeClr val="bg1"/>
                </a:solidFill>
                <a:latin typeface="Arial" charset="0"/>
              </a:rPr>
              <a:t> </a:t>
            </a:r>
            <a:r>
              <a:rPr lang="sk-SK" sz="1500">
                <a:solidFill>
                  <a:schemeClr val="bg1"/>
                </a:solidFill>
                <a:latin typeface="Arial" charset="0"/>
              </a:rPr>
              <a:t>Zeme</a:t>
            </a:r>
            <a:r>
              <a:rPr lang="hu-HU" sz="1500">
                <a:solidFill>
                  <a:schemeClr val="bg1"/>
                </a:solidFill>
                <a:latin typeface="Arial" charset="0"/>
              </a:rPr>
              <a:t>: 30-60 </a:t>
            </a:r>
            <a:r>
              <a:rPr lang="de-DE" sz="1500">
                <a:solidFill>
                  <a:schemeClr val="bg1"/>
                </a:solidFill>
                <a:latin typeface="Arial" charset="0"/>
              </a:rPr>
              <a:t>µT</a:t>
            </a:r>
            <a:endParaRPr lang="hu-HU" sz="1500">
              <a:solidFill>
                <a:schemeClr val="bg1"/>
              </a:solidFill>
              <a:latin typeface="Arial" charset="0"/>
            </a:endParaRPr>
          </a:p>
          <a:p>
            <a:pPr defTabSz="457200"/>
            <a:endParaRPr lang="hu-HU" sz="1500">
              <a:solidFill>
                <a:schemeClr val="bg1"/>
              </a:solidFill>
              <a:latin typeface="Arial" charset="0"/>
            </a:endParaRPr>
          </a:p>
          <a:p>
            <a:pPr defTabSz="457200"/>
            <a:endParaRPr lang="de-DE" sz="1500">
              <a:solidFill>
                <a:srgbClr val="00FF00"/>
              </a:solidFill>
              <a:latin typeface="Arial" charset="0"/>
            </a:endParaRPr>
          </a:p>
          <a:p>
            <a:pPr defTabSz="457200"/>
            <a:endParaRPr lang="de-DE" sz="1500">
              <a:solidFill>
                <a:schemeClr val="bg1"/>
              </a:solidFill>
              <a:latin typeface="Arial" charset="0"/>
            </a:endParaRPr>
          </a:p>
        </p:txBody>
      </p:sp>
      <p:sp>
        <p:nvSpPr>
          <p:cNvPr id="58378" name="Rectangle 3"/>
          <p:cNvSpPr>
            <a:spLocks/>
          </p:cNvSpPr>
          <p:nvPr/>
        </p:nvSpPr>
        <p:spPr bwMode="auto">
          <a:xfrm>
            <a:off x="0" y="5964238"/>
            <a:ext cx="9144000" cy="893762"/>
          </a:xfrm>
          <a:prstGeom prst="rect">
            <a:avLst/>
          </a:prstGeom>
          <a:solidFill>
            <a:srgbClr val="3C3C3C"/>
          </a:solidFill>
          <a:ln w="25400">
            <a:noFill/>
            <a:miter lim="800000"/>
            <a:headEnd/>
            <a:tailEnd/>
          </a:ln>
        </p:spPr>
        <p:txBody>
          <a:bodyPr lIns="0" tIns="0" rIns="0" bIns="0"/>
          <a:lstStyle/>
          <a:p>
            <a:pPr defTabSz="457200"/>
            <a:endParaRPr lang="hu-HU" sz="1800">
              <a:solidFill>
                <a:schemeClr val="tx1"/>
              </a:solidFill>
              <a:latin typeface="Arial" charset="0"/>
              <a:ea typeface="ヒラギノ角ゴ ProN W3"/>
              <a:cs typeface="ヒラギノ角ゴ ProN W3"/>
            </a:endParaRPr>
          </a:p>
        </p:txBody>
      </p:sp>
      <p:sp>
        <p:nvSpPr>
          <p:cNvPr id="58379" name="Line 9"/>
          <p:cNvSpPr>
            <a:spLocks noChangeShapeType="1"/>
          </p:cNvSpPr>
          <p:nvPr/>
        </p:nvSpPr>
        <p:spPr bwMode="auto">
          <a:xfrm flipH="1">
            <a:off x="-6350" y="6838950"/>
            <a:ext cx="9156700" cy="0"/>
          </a:xfrm>
          <a:prstGeom prst="line">
            <a:avLst/>
          </a:prstGeom>
          <a:noFill/>
          <a:ln w="50800">
            <a:solidFill>
              <a:srgbClr val="FF6400"/>
            </a:solidFill>
            <a:round/>
            <a:headEnd/>
            <a:tailEnd/>
          </a:ln>
        </p:spPr>
        <p:txBody>
          <a:bodyPr lIns="0" tIns="0" rIns="0" bIns="0"/>
          <a:lstStyle/>
          <a:p>
            <a:endParaRPr lang="sk-SK"/>
          </a:p>
        </p:txBody>
      </p:sp>
      <p:sp>
        <p:nvSpPr>
          <p:cNvPr id="58380" name="Line 11"/>
          <p:cNvSpPr>
            <a:spLocks noChangeShapeType="1"/>
          </p:cNvSpPr>
          <p:nvPr/>
        </p:nvSpPr>
        <p:spPr bwMode="auto">
          <a:xfrm flipH="1">
            <a:off x="-6350" y="5973763"/>
            <a:ext cx="9156700" cy="0"/>
          </a:xfrm>
          <a:prstGeom prst="line">
            <a:avLst/>
          </a:prstGeom>
          <a:noFill/>
          <a:ln w="25400">
            <a:solidFill>
              <a:srgbClr val="626464"/>
            </a:solidFill>
            <a:round/>
            <a:headEnd/>
            <a:tailEnd/>
          </a:ln>
        </p:spPr>
        <p:txBody>
          <a:bodyPr lIns="0" tIns="0" rIns="0" bIns="0"/>
          <a:lstStyle/>
          <a:p>
            <a:endParaRPr lang="sk-SK"/>
          </a:p>
        </p:txBody>
      </p:sp>
      <p:pic>
        <p:nvPicPr>
          <p:cNvPr id="58381" name="Bild 15" descr="Logo_BEMER_Group_RGB_neg_WEB_ZW.png"/>
          <p:cNvPicPr>
            <a:picLocks noChangeAspect="1"/>
          </p:cNvPicPr>
          <p:nvPr/>
        </p:nvPicPr>
        <p:blipFill>
          <a:blip r:embed="rId5" cstate="print"/>
          <a:srcRect/>
          <a:stretch>
            <a:fillRect/>
          </a:stretch>
        </p:blipFill>
        <p:spPr bwMode="auto">
          <a:xfrm>
            <a:off x="6919913" y="6197600"/>
            <a:ext cx="1838325" cy="481013"/>
          </a:xfrm>
          <a:prstGeom prst="rect">
            <a:avLst/>
          </a:prstGeom>
          <a:noFill/>
          <a:ln w="9525">
            <a:noFill/>
            <a:miter lim="800000"/>
            <a:headEnd/>
            <a:tailEnd/>
          </a:ln>
        </p:spPr>
      </p:pic>
      <p:pic>
        <p:nvPicPr>
          <p:cNvPr id="58382" name="Bild 11" descr="Claim_ws_ZW_01.png"/>
          <p:cNvPicPr>
            <a:picLocks noChangeAspect="1"/>
          </p:cNvPicPr>
          <p:nvPr/>
        </p:nvPicPr>
        <p:blipFill>
          <a:blip r:embed="rId6" cstate="print"/>
          <a:srcRect/>
          <a:stretch>
            <a:fillRect/>
          </a:stretch>
        </p:blipFill>
        <p:spPr bwMode="auto">
          <a:xfrm>
            <a:off x="874713" y="6445250"/>
            <a:ext cx="2295525" cy="100013"/>
          </a:xfrm>
          <a:prstGeom prst="rect">
            <a:avLst/>
          </a:prstGeom>
          <a:noFill/>
          <a:ln w="9525">
            <a:noFill/>
            <a:miter lim="800000"/>
            <a:headEnd/>
            <a:tailEnd/>
          </a:ln>
        </p:spPr>
      </p:pic>
    </p:spTree>
  </p:cSld>
  <p:clrMapOvr>
    <a:masterClrMapping/>
  </p:clrMapOvr>
  <p:transition spd="slow"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p:cNvSpPr>
          <p:nvPr/>
        </p:nvSpPr>
        <p:spPr bwMode="auto">
          <a:xfrm>
            <a:off x="0" y="0"/>
            <a:ext cx="9144000" cy="6858000"/>
          </a:xfrm>
          <a:prstGeom prst="rect">
            <a:avLst/>
          </a:prstGeom>
          <a:solidFill>
            <a:schemeClr val="accent1"/>
          </a:solidFill>
          <a:ln w="9525">
            <a:noFill/>
            <a:miter lim="800000"/>
            <a:headEnd/>
            <a:tailEnd/>
          </a:ln>
        </p:spPr>
        <p:txBody>
          <a:bodyPr lIns="0" tIns="0" rIns="0" bIns="0"/>
          <a:lstStyle/>
          <a:p>
            <a:endParaRPr lang="de-DE">
              <a:ea typeface="ヒラギノ角ゴ ProN W3"/>
              <a:cs typeface="ヒラギノ角ゴ ProN W3"/>
            </a:endParaRPr>
          </a:p>
        </p:txBody>
      </p:sp>
      <p:sp>
        <p:nvSpPr>
          <p:cNvPr id="56322" name="Rectangle 2"/>
          <p:cNvSpPr>
            <a:spLocks/>
          </p:cNvSpPr>
          <p:nvPr/>
        </p:nvSpPr>
        <p:spPr bwMode="auto">
          <a:xfrm>
            <a:off x="0" y="5964238"/>
            <a:ext cx="9153525" cy="893762"/>
          </a:xfrm>
          <a:prstGeom prst="rect">
            <a:avLst/>
          </a:prstGeom>
          <a:solidFill>
            <a:srgbClr val="3C3C3C"/>
          </a:solidFill>
          <a:ln w="9525">
            <a:noFill/>
            <a:miter lim="800000"/>
            <a:headEnd/>
            <a:tailEnd/>
          </a:ln>
        </p:spPr>
        <p:txBody>
          <a:bodyPr lIns="0" tIns="0" rIns="0" bIns="0"/>
          <a:lstStyle/>
          <a:p>
            <a:endParaRPr lang="de-DE">
              <a:ea typeface="ヒラギノ角ゴ ProN W3"/>
              <a:cs typeface="ヒラギノ角ゴ ProN W3"/>
            </a:endParaRPr>
          </a:p>
        </p:txBody>
      </p:sp>
      <p:sp>
        <p:nvSpPr>
          <p:cNvPr id="56323" name="Line 3"/>
          <p:cNvSpPr>
            <a:spLocks noChangeShapeType="1"/>
          </p:cNvSpPr>
          <p:nvPr/>
        </p:nvSpPr>
        <p:spPr bwMode="auto">
          <a:xfrm flipH="1">
            <a:off x="0" y="6858000"/>
            <a:ext cx="9153525" cy="1588"/>
          </a:xfrm>
          <a:prstGeom prst="line">
            <a:avLst/>
          </a:prstGeom>
          <a:noFill/>
          <a:ln w="50800">
            <a:solidFill>
              <a:srgbClr val="FF6400"/>
            </a:solidFill>
            <a:round/>
            <a:headEnd/>
            <a:tailEnd/>
          </a:ln>
        </p:spPr>
        <p:txBody>
          <a:bodyPr lIns="0" tIns="0" rIns="0" bIns="0"/>
          <a:lstStyle/>
          <a:p>
            <a:endParaRPr lang="sk-SK"/>
          </a:p>
        </p:txBody>
      </p:sp>
      <p:pic>
        <p:nvPicPr>
          <p:cNvPr id="56324" name="Picture 4"/>
          <p:cNvPicPr>
            <a:picLocks noChangeArrowheads="1"/>
          </p:cNvPicPr>
          <p:nvPr/>
        </p:nvPicPr>
        <p:blipFill>
          <a:blip r:embed="rId3" cstate="print"/>
          <a:srcRect/>
          <a:stretch>
            <a:fillRect/>
          </a:stretch>
        </p:blipFill>
        <p:spPr bwMode="auto">
          <a:xfrm>
            <a:off x="6919913" y="6197600"/>
            <a:ext cx="1838325" cy="481013"/>
          </a:xfrm>
          <a:prstGeom prst="rect">
            <a:avLst/>
          </a:prstGeom>
          <a:noFill/>
          <a:ln w="9525">
            <a:noFill/>
            <a:miter lim="800000"/>
            <a:headEnd/>
            <a:tailEnd/>
          </a:ln>
        </p:spPr>
      </p:pic>
      <p:pic>
        <p:nvPicPr>
          <p:cNvPr id="56325" name="Picture 5"/>
          <p:cNvPicPr>
            <a:picLocks noChangeArrowheads="1"/>
          </p:cNvPicPr>
          <p:nvPr/>
        </p:nvPicPr>
        <p:blipFill>
          <a:blip r:embed="rId4" cstate="print"/>
          <a:srcRect/>
          <a:stretch>
            <a:fillRect/>
          </a:stretch>
        </p:blipFill>
        <p:spPr bwMode="auto">
          <a:xfrm>
            <a:off x="874713" y="6445250"/>
            <a:ext cx="2295525" cy="100013"/>
          </a:xfrm>
          <a:prstGeom prst="rect">
            <a:avLst/>
          </a:prstGeom>
          <a:noFill/>
          <a:ln w="9525">
            <a:noFill/>
            <a:miter lim="800000"/>
            <a:headEnd/>
            <a:tailEnd/>
          </a:ln>
        </p:spPr>
      </p:pic>
      <p:sp>
        <p:nvSpPr>
          <p:cNvPr id="12294" name="Line 6"/>
          <p:cNvSpPr>
            <a:spLocks noChangeShapeType="1"/>
          </p:cNvSpPr>
          <p:nvPr/>
        </p:nvSpPr>
        <p:spPr bwMode="auto">
          <a:xfrm rot="10800000" flipH="1">
            <a:off x="803275" y="0"/>
            <a:ext cx="0" cy="714375"/>
          </a:xfrm>
          <a:prstGeom prst="line">
            <a:avLst/>
          </a:prstGeom>
          <a:noFill/>
          <a:ln w="12700">
            <a:solidFill>
              <a:srgbClr val="626464"/>
            </a:solidFill>
            <a:round/>
            <a:headEnd/>
            <a:tailEnd/>
          </a:ln>
          <a:effectLst>
            <a:outerShdw blurRad="38100" dist="25399" dir="5400000" algn="ctr" rotWithShape="0">
              <a:schemeClr val="bg2">
                <a:alpha val="37996"/>
              </a:schemeClr>
            </a:outerShdw>
          </a:effectLst>
          <a:extLst/>
        </p:spPr>
        <p:txBody>
          <a:bodyPr lIns="0" tIns="0" rIns="0" bIns="0"/>
          <a:lstStyle/>
          <a:p>
            <a:pPr>
              <a:defRPr/>
            </a:pPr>
            <a:endParaRPr lang="en-GB">
              <a:latin typeface="Gill Sans" charset="0"/>
              <a:ea typeface="+mn-ea"/>
              <a:cs typeface="+mn-cs"/>
              <a:sym typeface="Gill Sans" charset="0"/>
            </a:endParaRPr>
          </a:p>
        </p:txBody>
      </p:sp>
      <p:sp>
        <p:nvSpPr>
          <p:cNvPr id="56327" name="Line 7"/>
          <p:cNvSpPr>
            <a:spLocks noChangeShapeType="1"/>
          </p:cNvSpPr>
          <p:nvPr/>
        </p:nvSpPr>
        <p:spPr bwMode="auto">
          <a:xfrm flipH="1">
            <a:off x="-6350" y="5973763"/>
            <a:ext cx="9156700" cy="1587"/>
          </a:xfrm>
          <a:prstGeom prst="line">
            <a:avLst/>
          </a:prstGeom>
          <a:noFill/>
          <a:ln w="25400">
            <a:solidFill>
              <a:srgbClr val="626464"/>
            </a:solidFill>
            <a:round/>
            <a:headEnd/>
            <a:tailEnd/>
          </a:ln>
        </p:spPr>
        <p:txBody>
          <a:bodyPr lIns="0" tIns="0" rIns="0" bIns="0"/>
          <a:lstStyle/>
          <a:p>
            <a:endParaRPr lang="sk-SK"/>
          </a:p>
        </p:txBody>
      </p:sp>
      <p:sp>
        <p:nvSpPr>
          <p:cNvPr id="12296" name="Rectangle 8"/>
          <p:cNvSpPr>
            <a:spLocks noGrp="1" noChangeArrowheads="1"/>
          </p:cNvSpPr>
          <p:nvPr>
            <p:ph idx="4294967295"/>
          </p:nvPr>
        </p:nvSpPr>
        <p:spPr bwMode="auto">
          <a:xfrm>
            <a:off x="0" y="1028700"/>
            <a:ext cx="9144000" cy="4932363"/>
          </a:xfrm>
          <a:prstGeom prst="rect">
            <a:avLst/>
          </a:prstGeom>
          <a:extLst/>
        </p:spPr>
        <p:txBody>
          <a:bodyPr/>
          <a:lstStyle/>
          <a:p>
            <a:pPr marL="39688" indent="0" eaLnBrk="1" hangingPunct="1">
              <a:spcBef>
                <a:spcPct val="0"/>
              </a:spcBef>
              <a:buSzTx/>
              <a:buFontTx/>
              <a:buNone/>
              <a:defRPr/>
            </a:pPr>
            <a:endParaRPr lang="de-DE" sz="4400" smtClean="0">
              <a:solidFill>
                <a:schemeClr val="tx1"/>
              </a:solidFill>
              <a:latin typeface="+mj-lt"/>
              <a:ea typeface="+mj-ea"/>
              <a:cs typeface="+mj-cs"/>
            </a:endParaRPr>
          </a:p>
        </p:txBody>
      </p:sp>
      <p:pic>
        <p:nvPicPr>
          <p:cNvPr id="56329" name="Picture 9"/>
          <p:cNvPicPr>
            <a:picLocks noChangeArrowheads="1"/>
          </p:cNvPicPr>
          <p:nvPr/>
        </p:nvPicPr>
        <p:blipFill>
          <a:blip r:embed="rId5" cstate="print"/>
          <a:srcRect t="14738" b="13226"/>
          <a:stretch>
            <a:fillRect/>
          </a:stretch>
        </p:blipFill>
        <p:spPr bwMode="auto">
          <a:xfrm>
            <a:off x="0" y="1030288"/>
            <a:ext cx="9144000" cy="4938712"/>
          </a:xfrm>
          <a:prstGeom prst="rect">
            <a:avLst/>
          </a:prstGeom>
          <a:noFill/>
          <a:ln w="9525">
            <a:noFill/>
            <a:miter lim="800000"/>
            <a:headEnd/>
            <a:tailEnd/>
          </a:ln>
        </p:spPr>
      </p:pic>
      <p:sp>
        <p:nvSpPr>
          <p:cNvPr id="56330" name="Rectangle 10"/>
          <p:cNvSpPr>
            <a:spLocks/>
          </p:cNvSpPr>
          <p:nvPr/>
        </p:nvSpPr>
        <p:spPr bwMode="auto">
          <a:xfrm>
            <a:off x="2906713" y="4995863"/>
            <a:ext cx="6237287" cy="973137"/>
          </a:xfrm>
          <a:prstGeom prst="rect">
            <a:avLst/>
          </a:prstGeom>
          <a:solidFill>
            <a:srgbClr val="262626">
              <a:alpha val="69803"/>
            </a:srgbClr>
          </a:solidFill>
          <a:ln w="9525">
            <a:noFill/>
            <a:miter lim="800000"/>
            <a:headEnd/>
            <a:tailEnd/>
          </a:ln>
        </p:spPr>
        <p:txBody>
          <a:bodyPr lIns="0" tIns="0" rIns="0" bIns="0"/>
          <a:lstStyle/>
          <a:p>
            <a:endParaRPr lang="de-DE">
              <a:ea typeface="ヒラギノ角ゴ ProN W3"/>
              <a:cs typeface="ヒラギノ角ゴ ProN W3"/>
            </a:endParaRPr>
          </a:p>
        </p:txBody>
      </p:sp>
      <p:sp>
        <p:nvSpPr>
          <p:cNvPr id="56331" name="Rectangle 11"/>
          <p:cNvSpPr>
            <a:spLocks/>
          </p:cNvSpPr>
          <p:nvPr/>
        </p:nvSpPr>
        <p:spPr bwMode="auto">
          <a:xfrm>
            <a:off x="2916238" y="3932238"/>
            <a:ext cx="6227762" cy="1071562"/>
          </a:xfrm>
          <a:prstGeom prst="rect">
            <a:avLst/>
          </a:prstGeom>
          <a:solidFill>
            <a:srgbClr val="262626">
              <a:alpha val="89803"/>
            </a:srgbClr>
          </a:solidFill>
          <a:ln w="9525">
            <a:noFill/>
            <a:miter lim="800000"/>
            <a:headEnd/>
            <a:tailEnd/>
          </a:ln>
        </p:spPr>
        <p:txBody>
          <a:bodyPr lIns="0" tIns="0" rIns="0" bIns="0"/>
          <a:lstStyle/>
          <a:p>
            <a:endParaRPr lang="de-DE">
              <a:ea typeface="ヒラギノ角ゴ ProN W3"/>
              <a:cs typeface="ヒラギノ角ゴ ProN W3"/>
            </a:endParaRPr>
          </a:p>
        </p:txBody>
      </p:sp>
      <p:sp>
        <p:nvSpPr>
          <p:cNvPr id="56332" name="Line 12"/>
          <p:cNvSpPr>
            <a:spLocks noChangeShapeType="1"/>
          </p:cNvSpPr>
          <p:nvPr/>
        </p:nvSpPr>
        <p:spPr bwMode="auto">
          <a:xfrm rot="10800000">
            <a:off x="2895600" y="3932238"/>
            <a:ext cx="6238875" cy="0"/>
          </a:xfrm>
          <a:prstGeom prst="line">
            <a:avLst/>
          </a:prstGeom>
          <a:noFill/>
          <a:ln w="25400">
            <a:solidFill>
              <a:srgbClr val="FFFFFF"/>
            </a:solidFill>
            <a:round/>
            <a:headEnd/>
            <a:tailEnd/>
          </a:ln>
        </p:spPr>
        <p:txBody>
          <a:bodyPr lIns="0" tIns="0" rIns="0" bIns="0"/>
          <a:lstStyle/>
          <a:p>
            <a:endParaRPr lang="sk-SK"/>
          </a:p>
        </p:txBody>
      </p:sp>
      <p:sp>
        <p:nvSpPr>
          <p:cNvPr id="56333" name="Line 13"/>
          <p:cNvSpPr>
            <a:spLocks noChangeShapeType="1"/>
          </p:cNvSpPr>
          <p:nvPr/>
        </p:nvSpPr>
        <p:spPr bwMode="auto">
          <a:xfrm rot="10800000" flipH="1">
            <a:off x="2906713" y="3932238"/>
            <a:ext cx="1587" cy="1082675"/>
          </a:xfrm>
          <a:prstGeom prst="line">
            <a:avLst/>
          </a:prstGeom>
          <a:noFill/>
          <a:ln w="25400">
            <a:solidFill>
              <a:srgbClr val="FFFFFF"/>
            </a:solidFill>
            <a:round/>
            <a:headEnd/>
            <a:tailEnd/>
          </a:ln>
        </p:spPr>
        <p:txBody>
          <a:bodyPr lIns="0" tIns="0" rIns="0" bIns="0"/>
          <a:lstStyle/>
          <a:p>
            <a:endParaRPr lang="sk-SK"/>
          </a:p>
        </p:txBody>
      </p:sp>
      <p:sp>
        <p:nvSpPr>
          <p:cNvPr id="56334" name="Rectangle 14"/>
          <p:cNvSpPr>
            <a:spLocks/>
          </p:cNvSpPr>
          <p:nvPr/>
        </p:nvSpPr>
        <p:spPr bwMode="auto">
          <a:xfrm>
            <a:off x="3140075" y="4189413"/>
            <a:ext cx="5994400" cy="279400"/>
          </a:xfrm>
          <a:prstGeom prst="rect">
            <a:avLst/>
          </a:prstGeom>
          <a:noFill/>
          <a:ln w="9525">
            <a:noFill/>
            <a:miter lim="800000"/>
            <a:headEnd/>
            <a:tailEnd/>
          </a:ln>
        </p:spPr>
        <p:txBody>
          <a:bodyPr lIns="0" tIns="0" rIns="0" bIns="0"/>
          <a:lstStyle/>
          <a:p>
            <a:r>
              <a:rPr lang="sk-SK" sz="2800">
                <a:solidFill>
                  <a:srgbClr val="FFFFFF"/>
                </a:solidFill>
                <a:latin typeface="Arial" charset="0"/>
                <a:cs typeface="Arial" charset="0"/>
                <a:sym typeface="Arial" charset="0"/>
              </a:rPr>
              <a:t>Fyzikálna cievna terapia</a:t>
            </a:r>
            <a:endParaRPr lang="en-US" sz="2800">
              <a:solidFill>
                <a:srgbClr val="FFFFFF"/>
              </a:solidFill>
              <a:latin typeface="Arial" charset="0"/>
              <a:cs typeface="Arial" charset="0"/>
              <a:sym typeface="Arial" charset="0"/>
            </a:endParaRPr>
          </a:p>
        </p:txBody>
      </p:sp>
      <p:sp>
        <p:nvSpPr>
          <p:cNvPr id="56335" name="Rectangle 15"/>
          <p:cNvSpPr>
            <a:spLocks/>
          </p:cNvSpPr>
          <p:nvPr/>
        </p:nvSpPr>
        <p:spPr bwMode="auto">
          <a:xfrm>
            <a:off x="3076575" y="5075238"/>
            <a:ext cx="5346700" cy="330200"/>
          </a:xfrm>
          <a:prstGeom prst="rect">
            <a:avLst/>
          </a:prstGeom>
          <a:noFill/>
          <a:ln w="9525">
            <a:noFill/>
            <a:miter lim="800000"/>
            <a:headEnd/>
            <a:tailEnd/>
          </a:ln>
        </p:spPr>
        <p:txBody>
          <a:bodyPr lIns="0" tIns="0" rIns="40639" bIns="0"/>
          <a:lstStyle/>
          <a:p>
            <a:pPr marL="39688"/>
            <a:r>
              <a:rPr lang="sk-SK" sz="2000">
                <a:solidFill>
                  <a:srgbClr val="FFFFFF"/>
                </a:solidFill>
                <a:latin typeface="Arial Regular"/>
                <a:ea typeface="ヒラギノ角ゴ ProN W3"/>
                <a:cs typeface="ヒラギノ角ゴ ProN W3"/>
                <a:sym typeface="Arial Regular"/>
              </a:rPr>
              <a:t>Upravuje rytmus ciev.</a:t>
            </a:r>
          </a:p>
          <a:p>
            <a:pPr marL="39688"/>
            <a:r>
              <a:rPr lang="sk-SK" sz="2000">
                <a:solidFill>
                  <a:srgbClr val="FFFFFF"/>
                </a:solidFill>
                <a:latin typeface="Arial Regular"/>
                <a:ea typeface="ヒラギノ角ゴ ProN W3"/>
                <a:cs typeface="ヒラギノ角ゴ ProN W3"/>
                <a:sym typeface="Arial Regular"/>
              </a:rPr>
              <a:t>Je základom budúcej vedeckej medicíny!</a:t>
            </a:r>
            <a:endParaRPr lang="en-US" sz="2000">
              <a:solidFill>
                <a:srgbClr val="FFFFFF"/>
              </a:solidFill>
              <a:latin typeface="Arial Regular"/>
              <a:ea typeface="ヒラギノ角ゴ ProN W3"/>
              <a:cs typeface="ヒラギノ角ゴ ProN W3"/>
              <a:sym typeface="Arial Regular"/>
            </a:endParaRPr>
          </a:p>
        </p:txBody>
      </p:sp>
      <p:sp>
        <p:nvSpPr>
          <p:cNvPr id="56336" name="Line 17"/>
          <p:cNvSpPr>
            <a:spLocks noChangeShapeType="1"/>
          </p:cNvSpPr>
          <p:nvPr/>
        </p:nvSpPr>
        <p:spPr bwMode="auto">
          <a:xfrm>
            <a:off x="2124075" y="723900"/>
            <a:ext cx="5226050" cy="1588"/>
          </a:xfrm>
          <a:prstGeom prst="line">
            <a:avLst/>
          </a:prstGeom>
          <a:noFill/>
          <a:ln w="12700">
            <a:solidFill>
              <a:srgbClr val="626464"/>
            </a:solidFill>
            <a:round/>
            <a:headEnd/>
            <a:tailEnd/>
          </a:ln>
        </p:spPr>
        <p:txBody>
          <a:bodyPr lIns="0" tIns="0" rIns="0" bIns="0"/>
          <a:lstStyle/>
          <a:p>
            <a:endParaRPr lang="sk-SK"/>
          </a:p>
        </p:txBody>
      </p:sp>
      <p:sp>
        <p:nvSpPr>
          <p:cNvPr id="56337" name="Rectangle 13"/>
          <p:cNvSpPr>
            <a:spLocks/>
          </p:cNvSpPr>
          <p:nvPr/>
        </p:nvSpPr>
        <p:spPr bwMode="auto">
          <a:xfrm>
            <a:off x="884238" y="622300"/>
            <a:ext cx="5791200" cy="114300"/>
          </a:xfrm>
          <a:prstGeom prst="rect">
            <a:avLst/>
          </a:prstGeom>
          <a:noFill/>
          <a:ln w="9525">
            <a:noFill/>
            <a:miter lim="800000"/>
            <a:headEnd/>
            <a:tailEnd/>
          </a:ln>
        </p:spPr>
        <p:txBody>
          <a:bodyPr lIns="0" tIns="0" rIns="0" bIns="0" anchor="b"/>
          <a:lstStyle/>
          <a:p>
            <a:r>
              <a:rPr lang="en-US" sz="800" b="1">
                <a:solidFill>
                  <a:srgbClr val="B4B4B4"/>
                </a:solidFill>
                <a:latin typeface="Arial" charset="0"/>
                <a:cs typeface="Arial" charset="0"/>
                <a:sym typeface="Arial" charset="0"/>
              </a:rPr>
              <a:t>::  </a:t>
            </a:r>
            <a:r>
              <a:rPr lang="sk-SK" sz="800" b="1">
                <a:solidFill>
                  <a:srgbClr val="B4B4B4"/>
                </a:solidFill>
                <a:latin typeface="Arial" charset="0"/>
                <a:cs typeface="Arial" charset="0"/>
                <a:sym typeface="Arial" charset="0"/>
              </a:rPr>
              <a:t>WORLD OF BEMER</a:t>
            </a:r>
            <a:r>
              <a:rPr lang="en-US" sz="800" b="1">
                <a:solidFill>
                  <a:srgbClr val="B4B4B4"/>
                </a:solidFill>
                <a:latin typeface="Arial" charset="0"/>
                <a:cs typeface="Arial" charset="0"/>
                <a:sym typeface="Arial" charset="0"/>
              </a:rPr>
              <a:t> :: </a:t>
            </a:r>
          </a:p>
        </p:txBody>
      </p:sp>
      <p:pic>
        <p:nvPicPr>
          <p:cNvPr id="56338" name="Bild 15" descr="Logo_BEMER_Group_RGB_neg_WEB_ZW.png"/>
          <p:cNvPicPr>
            <a:picLocks noChangeAspect="1"/>
          </p:cNvPicPr>
          <p:nvPr/>
        </p:nvPicPr>
        <p:blipFill>
          <a:blip r:embed="rId6" cstate="print"/>
          <a:srcRect/>
          <a:stretch>
            <a:fillRect/>
          </a:stretch>
        </p:blipFill>
        <p:spPr bwMode="auto">
          <a:xfrm>
            <a:off x="7000875" y="6208713"/>
            <a:ext cx="1838325" cy="481012"/>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p:cNvSpPr>
            <a:spLocks/>
          </p:cNvSpPr>
          <p:nvPr/>
        </p:nvSpPr>
        <p:spPr bwMode="auto">
          <a:xfrm>
            <a:off x="0" y="0"/>
            <a:ext cx="9144000" cy="6858000"/>
          </a:xfrm>
          <a:prstGeom prst="rect">
            <a:avLst/>
          </a:prstGeom>
          <a:solidFill>
            <a:schemeClr val="accent1"/>
          </a:solidFill>
          <a:ln w="9525">
            <a:noFill/>
            <a:miter lim="800000"/>
            <a:headEnd/>
            <a:tailEnd/>
          </a:ln>
        </p:spPr>
        <p:txBody>
          <a:bodyPr lIns="0" tIns="0" rIns="0" bIns="0"/>
          <a:lstStyle/>
          <a:p>
            <a:endParaRPr lang="de-DE">
              <a:ea typeface="ヒラギノ角ゴ ProN W3"/>
              <a:cs typeface="ヒラギノ角ゴ ProN W3"/>
            </a:endParaRPr>
          </a:p>
        </p:txBody>
      </p:sp>
      <p:sp>
        <p:nvSpPr>
          <p:cNvPr id="74754" name="Rectangle 2"/>
          <p:cNvSpPr>
            <a:spLocks/>
          </p:cNvSpPr>
          <p:nvPr/>
        </p:nvSpPr>
        <p:spPr bwMode="auto">
          <a:xfrm>
            <a:off x="0" y="5964238"/>
            <a:ext cx="9153525" cy="893762"/>
          </a:xfrm>
          <a:prstGeom prst="rect">
            <a:avLst/>
          </a:prstGeom>
          <a:solidFill>
            <a:srgbClr val="3C3C3C"/>
          </a:solidFill>
          <a:ln w="9525">
            <a:noFill/>
            <a:miter lim="800000"/>
            <a:headEnd/>
            <a:tailEnd/>
          </a:ln>
        </p:spPr>
        <p:txBody>
          <a:bodyPr lIns="0" tIns="0" rIns="0" bIns="0"/>
          <a:lstStyle/>
          <a:p>
            <a:endParaRPr lang="de-DE">
              <a:ea typeface="ヒラギノ角ゴ ProN W3"/>
              <a:cs typeface="ヒラギノ角ゴ ProN W3"/>
            </a:endParaRPr>
          </a:p>
        </p:txBody>
      </p:sp>
      <p:sp>
        <p:nvSpPr>
          <p:cNvPr id="74755" name="Line 3"/>
          <p:cNvSpPr>
            <a:spLocks noChangeShapeType="1"/>
          </p:cNvSpPr>
          <p:nvPr/>
        </p:nvSpPr>
        <p:spPr bwMode="auto">
          <a:xfrm flipH="1">
            <a:off x="0" y="6858000"/>
            <a:ext cx="9153525" cy="1588"/>
          </a:xfrm>
          <a:prstGeom prst="line">
            <a:avLst/>
          </a:prstGeom>
          <a:noFill/>
          <a:ln w="50800">
            <a:solidFill>
              <a:srgbClr val="FF6400"/>
            </a:solidFill>
            <a:round/>
            <a:headEnd/>
            <a:tailEnd/>
          </a:ln>
        </p:spPr>
        <p:txBody>
          <a:bodyPr lIns="0" tIns="0" rIns="0" bIns="0"/>
          <a:lstStyle/>
          <a:p>
            <a:endParaRPr lang="sk-SK"/>
          </a:p>
        </p:txBody>
      </p:sp>
      <p:pic>
        <p:nvPicPr>
          <p:cNvPr id="74756" name="Picture 4"/>
          <p:cNvPicPr>
            <a:picLocks noChangeArrowheads="1"/>
          </p:cNvPicPr>
          <p:nvPr/>
        </p:nvPicPr>
        <p:blipFill>
          <a:blip r:embed="rId4" cstate="print"/>
          <a:srcRect/>
          <a:stretch>
            <a:fillRect/>
          </a:stretch>
        </p:blipFill>
        <p:spPr bwMode="auto">
          <a:xfrm>
            <a:off x="6919913" y="6197600"/>
            <a:ext cx="1838325" cy="481013"/>
          </a:xfrm>
          <a:prstGeom prst="rect">
            <a:avLst/>
          </a:prstGeom>
          <a:noFill/>
          <a:ln w="9525">
            <a:noFill/>
            <a:miter lim="800000"/>
            <a:headEnd/>
            <a:tailEnd/>
          </a:ln>
        </p:spPr>
      </p:pic>
      <p:pic>
        <p:nvPicPr>
          <p:cNvPr id="74757" name="Picture 5"/>
          <p:cNvPicPr>
            <a:picLocks noChangeArrowheads="1"/>
          </p:cNvPicPr>
          <p:nvPr/>
        </p:nvPicPr>
        <p:blipFill>
          <a:blip r:embed="rId5" cstate="print"/>
          <a:srcRect/>
          <a:stretch>
            <a:fillRect/>
          </a:stretch>
        </p:blipFill>
        <p:spPr bwMode="auto">
          <a:xfrm>
            <a:off x="874713" y="6445250"/>
            <a:ext cx="2295525" cy="100013"/>
          </a:xfrm>
          <a:prstGeom prst="rect">
            <a:avLst/>
          </a:prstGeom>
          <a:noFill/>
          <a:ln w="9525">
            <a:noFill/>
            <a:miter lim="800000"/>
            <a:headEnd/>
            <a:tailEnd/>
          </a:ln>
        </p:spPr>
      </p:pic>
      <p:sp>
        <p:nvSpPr>
          <p:cNvPr id="38918" name="Line 6"/>
          <p:cNvSpPr>
            <a:spLocks noChangeShapeType="1"/>
          </p:cNvSpPr>
          <p:nvPr/>
        </p:nvSpPr>
        <p:spPr bwMode="auto">
          <a:xfrm rot="10800000" flipH="1">
            <a:off x="803275" y="0"/>
            <a:ext cx="0" cy="714375"/>
          </a:xfrm>
          <a:prstGeom prst="line">
            <a:avLst/>
          </a:prstGeom>
          <a:noFill/>
          <a:ln w="12700">
            <a:solidFill>
              <a:srgbClr val="626464"/>
            </a:solidFill>
            <a:round/>
            <a:headEnd/>
            <a:tailEnd/>
          </a:ln>
          <a:effectLst>
            <a:outerShdw blurRad="38100" dist="25399" dir="5400000" algn="ctr" rotWithShape="0">
              <a:schemeClr val="bg2">
                <a:alpha val="37996"/>
              </a:schemeClr>
            </a:outerShdw>
          </a:effectLst>
          <a:extLst/>
        </p:spPr>
        <p:txBody>
          <a:bodyPr lIns="0" tIns="0" rIns="0" bIns="0"/>
          <a:lstStyle/>
          <a:p>
            <a:pPr>
              <a:defRPr/>
            </a:pPr>
            <a:endParaRPr lang="en-GB">
              <a:latin typeface="Gill Sans" charset="0"/>
              <a:ea typeface="+mn-ea"/>
              <a:cs typeface="+mn-cs"/>
              <a:sym typeface="Gill Sans" charset="0"/>
            </a:endParaRPr>
          </a:p>
        </p:txBody>
      </p:sp>
      <p:sp>
        <p:nvSpPr>
          <p:cNvPr id="74759" name="Line 7"/>
          <p:cNvSpPr>
            <a:spLocks noChangeShapeType="1"/>
          </p:cNvSpPr>
          <p:nvPr/>
        </p:nvSpPr>
        <p:spPr bwMode="auto">
          <a:xfrm flipH="1">
            <a:off x="-6350" y="5973763"/>
            <a:ext cx="9156700" cy="1587"/>
          </a:xfrm>
          <a:prstGeom prst="line">
            <a:avLst/>
          </a:prstGeom>
          <a:noFill/>
          <a:ln w="25400">
            <a:solidFill>
              <a:srgbClr val="626464"/>
            </a:solidFill>
            <a:round/>
            <a:headEnd/>
            <a:tailEnd/>
          </a:ln>
        </p:spPr>
        <p:txBody>
          <a:bodyPr lIns="0" tIns="0" rIns="0" bIns="0"/>
          <a:lstStyle/>
          <a:p>
            <a:endParaRPr lang="sk-SK"/>
          </a:p>
        </p:txBody>
      </p:sp>
      <p:sp>
        <p:nvSpPr>
          <p:cNvPr id="74760" name="Line 19"/>
          <p:cNvSpPr>
            <a:spLocks noChangeShapeType="1"/>
          </p:cNvSpPr>
          <p:nvPr/>
        </p:nvSpPr>
        <p:spPr bwMode="auto">
          <a:xfrm>
            <a:off x="2268538" y="723900"/>
            <a:ext cx="5226050" cy="1588"/>
          </a:xfrm>
          <a:prstGeom prst="line">
            <a:avLst/>
          </a:prstGeom>
          <a:noFill/>
          <a:ln w="12700">
            <a:solidFill>
              <a:srgbClr val="626464"/>
            </a:solidFill>
            <a:round/>
            <a:headEnd/>
            <a:tailEnd/>
          </a:ln>
        </p:spPr>
        <p:txBody>
          <a:bodyPr lIns="0" tIns="0" rIns="0" bIns="0"/>
          <a:lstStyle/>
          <a:p>
            <a:endParaRPr lang="sk-SK"/>
          </a:p>
        </p:txBody>
      </p:sp>
      <p:sp>
        <p:nvSpPr>
          <p:cNvPr id="74761" name="Rectangle 13"/>
          <p:cNvSpPr>
            <a:spLocks/>
          </p:cNvSpPr>
          <p:nvPr/>
        </p:nvSpPr>
        <p:spPr bwMode="auto">
          <a:xfrm>
            <a:off x="884238" y="622300"/>
            <a:ext cx="5791200" cy="114300"/>
          </a:xfrm>
          <a:prstGeom prst="rect">
            <a:avLst/>
          </a:prstGeom>
          <a:noFill/>
          <a:ln w="9525">
            <a:noFill/>
            <a:miter lim="800000"/>
            <a:headEnd/>
            <a:tailEnd/>
          </a:ln>
        </p:spPr>
        <p:txBody>
          <a:bodyPr lIns="0" tIns="0" rIns="0" bIns="0" anchor="b"/>
          <a:lstStyle/>
          <a:p>
            <a:r>
              <a:rPr lang="en-US" sz="800" b="1">
                <a:solidFill>
                  <a:srgbClr val="B4B4B4"/>
                </a:solidFill>
                <a:latin typeface="Arial" charset="0"/>
                <a:cs typeface="Arial" charset="0"/>
                <a:sym typeface="Arial" charset="0"/>
              </a:rPr>
              <a:t>::  </a:t>
            </a:r>
            <a:r>
              <a:rPr lang="hu-HU" sz="800" b="1">
                <a:solidFill>
                  <a:srgbClr val="B4B4B4"/>
                </a:solidFill>
                <a:latin typeface="Arial" charset="0"/>
                <a:cs typeface="Arial" charset="0"/>
                <a:sym typeface="Arial" charset="0"/>
              </a:rPr>
              <a:t>WORLD OF BEMER</a:t>
            </a:r>
            <a:r>
              <a:rPr lang="en-US" sz="800" b="1">
                <a:solidFill>
                  <a:srgbClr val="B4B4B4"/>
                </a:solidFill>
                <a:latin typeface="Arial" charset="0"/>
                <a:cs typeface="Arial" charset="0"/>
                <a:sym typeface="Arial" charset="0"/>
              </a:rPr>
              <a:t> :: </a:t>
            </a:r>
          </a:p>
        </p:txBody>
      </p:sp>
      <p:pic>
        <p:nvPicPr>
          <p:cNvPr id="74762" name="Bild 26" descr="Logo_BEMER_Group_RGB_neg_WEB_ZW.png"/>
          <p:cNvPicPr>
            <a:picLocks noChangeAspect="1"/>
          </p:cNvPicPr>
          <p:nvPr/>
        </p:nvPicPr>
        <p:blipFill>
          <a:blip r:embed="rId6" cstate="print"/>
          <a:srcRect/>
          <a:stretch>
            <a:fillRect/>
          </a:stretch>
        </p:blipFill>
        <p:spPr bwMode="auto">
          <a:xfrm>
            <a:off x="7072313" y="6254750"/>
            <a:ext cx="1838325" cy="481013"/>
          </a:xfrm>
          <a:prstGeom prst="rect">
            <a:avLst/>
          </a:prstGeom>
          <a:noFill/>
          <a:ln w="9525">
            <a:noFill/>
            <a:miter lim="800000"/>
            <a:headEnd/>
            <a:tailEnd/>
          </a:ln>
        </p:spPr>
      </p:pic>
      <p:pic>
        <p:nvPicPr>
          <p:cNvPr id="82958" name="Klopp blulpropf 15 R.wmv">
            <a:hlinkClick r:id="" action="ppaction://media"/>
          </p:cNvPr>
          <p:cNvPicPr>
            <a:picLocks noRot="1" noChangeAspect="1" noChangeArrowheads="1"/>
          </p:cNvPicPr>
          <p:nvPr>
            <a:videoFile r:link="rId1"/>
          </p:nvPr>
        </p:nvPicPr>
        <p:blipFill>
          <a:blip r:embed="rId7" cstate="print"/>
          <a:srcRect/>
          <a:stretch>
            <a:fillRect/>
          </a:stretch>
        </p:blipFill>
        <p:spPr bwMode="auto">
          <a:xfrm>
            <a:off x="0" y="0"/>
            <a:ext cx="9144000" cy="5956300"/>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037" fill="hold"/>
                                        <p:tgtEl>
                                          <p:spTgt spid="8295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2958"/>
                </p:tgtEl>
              </p:cMediaNode>
            </p:video>
          </p:childTnLst>
        </p:cTn>
      </p:par>
    </p:tnLst>
  </p:timing>
</p:sld>
</file>

<file path=ppt/theme/theme1.xml><?xml version="1.0" encoding="utf-8"?>
<a:theme xmlns:a="http://schemas.openxmlformats.org/drawingml/2006/main" name="Metr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4345</TotalTime>
  <Words>1577</Words>
  <Application>Microsoft Office PowerPoint</Application>
  <PresentationFormat>Prezentácia na obrazovke (4:3)</PresentationFormat>
  <Paragraphs>81</Paragraphs>
  <Slides>18</Slides>
  <Notes>14</Notes>
  <HiddenSlides>0</HiddenSlides>
  <MMClips>5</MMClips>
  <ScaleCrop>false</ScaleCrop>
  <HeadingPairs>
    <vt:vector size="6" baseType="variant">
      <vt:variant>
        <vt:lpstr>Motív</vt:lpstr>
      </vt:variant>
      <vt:variant>
        <vt:i4>1</vt:i4>
      </vt:variant>
      <vt:variant>
        <vt:lpstr>Prepojenia</vt:lpstr>
      </vt:variant>
      <vt:variant>
        <vt:i4>1</vt:i4>
      </vt:variant>
      <vt:variant>
        <vt:lpstr>Nadpisy snímok</vt:lpstr>
      </vt:variant>
      <vt:variant>
        <vt:i4>18</vt:i4>
      </vt:variant>
    </vt:vector>
  </HeadingPairs>
  <TitlesOfParts>
    <vt:vector size="20" baseType="lpstr">
      <vt:lpstr>Metro</vt:lpstr>
      <vt:lpstr>???</vt:lpstr>
      <vt:lpstr>Snímka 1</vt:lpstr>
      <vt:lpstr>2. FYZIKALNA MIKROCIEVNA TERAPIA</vt:lpstr>
      <vt:lpstr>Snímka 3</vt:lpstr>
      <vt:lpstr>Pri poruchach krvneho obehu –bunka straca vyzivu, kyslik, energiu</vt:lpstr>
      <vt:lpstr>Snímka 5</vt:lpstr>
      <vt:lpstr>Snímka 6</vt:lpstr>
      <vt:lpstr>Snímka 7</vt:lpstr>
      <vt:lpstr>Snímka 8</vt:lpstr>
      <vt:lpstr>Snímka 9</vt:lpstr>
      <vt:lpstr>Snímka 10</vt:lpstr>
      <vt:lpstr>Snímka 11</vt:lpstr>
      <vt:lpstr>Snímka 12</vt:lpstr>
      <vt:lpstr>Snímka 13</vt:lpstr>
      <vt:lpstr>Snímka 14</vt:lpstr>
      <vt:lpstr>Snímka 15</vt:lpstr>
      <vt:lpstr>Snímka 16</vt:lpstr>
      <vt:lpstr>Snímka 17</vt:lpstr>
      <vt:lpstr>.</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Elenka</dc:creator>
  <cp:lastModifiedBy>Elenka</cp:lastModifiedBy>
  <cp:revision>239</cp:revision>
  <dcterms:created xsi:type="dcterms:W3CDTF">2013-09-23T11:24:24Z</dcterms:created>
  <dcterms:modified xsi:type="dcterms:W3CDTF">2014-06-10T17:13:35Z</dcterms:modified>
</cp:coreProperties>
</file>